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40"/>
  </p:notesMasterIdLst>
  <p:handoutMasterIdLst>
    <p:handoutMasterId r:id="rId41"/>
  </p:handoutMasterIdLst>
  <p:sldIdLst>
    <p:sldId id="320" r:id="rId2"/>
    <p:sldId id="3196" r:id="rId3"/>
    <p:sldId id="3155" r:id="rId4"/>
    <p:sldId id="3197" r:id="rId5"/>
    <p:sldId id="3198" r:id="rId6"/>
    <p:sldId id="3199" r:id="rId7"/>
    <p:sldId id="3200" r:id="rId8"/>
    <p:sldId id="3201" r:id="rId9"/>
    <p:sldId id="3202" r:id="rId10"/>
    <p:sldId id="3162" r:id="rId11"/>
    <p:sldId id="3207" r:id="rId12"/>
    <p:sldId id="3208" r:id="rId13"/>
    <p:sldId id="3209" r:id="rId14"/>
    <p:sldId id="3211" r:id="rId15"/>
    <p:sldId id="3214" r:id="rId16"/>
    <p:sldId id="3217" r:id="rId17"/>
    <p:sldId id="3231" r:id="rId18"/>
    <p:sldId id="3218" r:id="rId19"/>
    <p:sldId id="3232" r:id="rId20"/>
    <p:sldId id="584" r:id="rId21"/>
    <p:sldId id="3220" r:id="rId22"/>
    <p:sldId id="587" r:id="rId23"/>
    <p:sldId id="583" r:id="rId24"/>
    <p:sldId id="3233" r:id="rId25"/>
    <p:sldId id="3234" r:id="rId26"/>
    <p:sldId id="3223" r:id="rId27"/>
    <p:sldId id="3238" r:id="rId28"/>
    <p:sldId id="474" r:id="rId29"/>
    <p:sldId id="3225" r:id="rId30"/>
    <p:sldId id="3239" r:id="rId31"/>
    <p:sldId id="3163" r:id="rId32"/>
    <p:sldId id="3228" r:id="rId33"/>
    <p:sldId id="3229" r:id="rId34"/>
    <p:sldId id="3226" r:id="rId35"/>
    <p:sldId id="3230" r:id="rId36"/>
    <p:sldId id="686" r:id="rId37"/>
    <p:sldId id="619" r:id="rId38"/>
    <p:sldId id="574" r:id="rId39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E5F68"/>
    <a:srgbClr val="00ADEF"/>
    <a:srgbClr val="314672"/>
    <a:srgbClr val="0070C0"/>
    <a:srgbClr val="8B97AF"/>
    <a:srgbClr val="080808"/>
    <a:srgbClr val="FFFF00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1463" autoAdjust="0"/>
  </p:normalViewPr>
  <p:slideViewPr>
    <p:cSldViewPr>
      <p:cViewPr varScale="1">
        <p:scale>
          <a:sx n="98" d="100"/>
          <a:sy n="98" d="100"/>
        </p:scale>
        <p:origin x="136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CED-4850-9F00-CA05D5963B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CED-4850-9F00-CA05D5963B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CED-4850-9F00-CA05D5963B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CED-4850-9F00-CA05D5963B85}"/>
              </c:ext>
            </c:extLst>
          </c:dPt>
          <c:dLbls>
            <c:dLbl>
              <c:idx val="0"/>
              <c:layout>
                <c:manualLayout>
                  <c:x val="-0.1525925925925927"/>
                  <c:y val="-0.175555555555555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defRPr>
                    </a:pPr>
                    <a:fld id="{4247D08B-D399-458A-8072-5404959864C3}" type="CATEGORYNAME">
                      <a:rPr lang="fa-IR" sz="1600">
                        <a:solidFill>
                          <a:srgbClr val="0F6FC6"/>
                        </a:solidFill>
                        <a:cs typeface="B Zar" panose="00000400000000000000" pitchFamily="2" charset="-78"/>
                      </a:rPr>
                      <a:pPr>
                        <a:defRPr sz="1600">
                          <a:cs typeface="B Zar" panose="00000400000000000000" pitchFamily="2" charset="-78"/>
                        </a:defRPr>
                      </a:pPr>
                      <a:t>[CATEGORY NAME]</a:t>
                    </a:fld>
                    <a:r>
                      <a:rPr lang="fa-IR" sz="1600" baseline="0" dirty="0">
                        <a:solidFill>
                          <a:srgbClr val="0F6FC6"/>
                        </a:solidFill>
                        <a:cs typeface="B Zar" panose="00000400000000000000" pitchFamily="2" charset="-78"/>
                      </a:rPr>
                      <a:t>, </a:t>
                    </a:r>
                    <a:fld id="{2FCB5811-6102-4FCA-BF7B-57746D30E1E4}" type="VALUE">
                      <a:rPr lang="fa-IR" sz="1600" baseline="0">
                        <a:solidFill>
                          <a:srgbClr val="0F6FC6"/>
                        </a:solidFill>
                        <a:cs typeface="B Zar" panose="00000400000000000000" pitchFamily="2" charset="-78"/>
                      </a:rPr>
                      <a:pPr>
                        <a:defRPr sz="1600">
                          <a:cs typeface="B Zar" panose="00000400000000000000" pitchFamily="2" charset="-78"/>
                        </a:defRPr>
                      </a:pPr>
                      <a:t>[VALUE]</a:t>
                    </a:fld>
                    <a:endParaRPr lang="fa-IR" sz="1600" baseline="0" dirty="0">
                      <a:solidFill>
                        <a:srgbClr val="0F6FC6"/>
                      </a:solidFill>
                      <a:cs typeface="B Zar" panose="000004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B Zar" panose="000004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ED-4850-9F00-CA05D5963B85}"/>
                </c:ext>
              </c:extLst>
            </c:dLbl>
            <c:dLbl>
              <c:idx val="1"/>
              <c:layout>
                <c:manualLayout>
                  <c:x val="0.22666666666666666"/>
                  <c:y val="4.44444444444444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defRPr>
                    </a:pPr>
                    <a:fld id="{700F9119-4C9E-48AB-8485-AEAD72D86C54}" type="CATEGORYNAME">
                      <a:rPr lang="fa-IR" sz="1600">
                        <a:solidFill>
                          <a:schemeClr val="accent1"/>
                        </a:solidFill>
                        <a:cs typeface="B Zar" panose="00000400000000000000" pitchFamily="2" charset="-78"/>
                      </a:rPr>
                      <a:pPr>
                        <a:defRPr sz="1600">
                          <a:solidFill>
                            <a:schemeClr val="accent1"/>
                          </a:solidFill>
                          <a:cs typeface="B Zar" panose="00000400000000000000" pitchFamily="2" charset="-78"/>
                        </a:defRPr>
                      </a:pPr>
                      <a:t>[CATEGORY NAME]</a:t>
                    </a:fld>
                    <a:r>
                      <a:rPr lang="fa-IR" sz="1600" baseline="0" dirty="0">
                        <a:solidFill>
                          <a:schemeClr val="accent1"/>
                        </a:solidFill>
                        <a:cs typeface="B Zar" panose="00000400000000000000" pitchFamily="2" charset="-78"/>
                      </a:rPr>
                      <a:t>, </a:t>
                    </a:r>
                    <a:fld id="{D379662F-92D4-4C1B-B5B1-D5A291B06639}" type="VALUE">
                      <a:rPr lang="fa-IR" sz="1600" baseline="0">
                        <a:solidFill>
                          <a:schemeClr val="accent1"/>
                        </a:solidFill>
                        <a:cs typeface="B Zar" panose="00000400000000000000" pitchFamily="2" charset="-78"/>
                      </a:rPr>
                      <a:pPr>
                        <a:defRPr sz="1600">
                          <a:solidFill>
                            <a:schemeClr val="accent1"/>
                          </a:solidFill>
                          <a:cs typeface="B Zar" panose="00000400000000000000" pitchFamily="2" charset="-78"/>
                        </a:defRPr>
                      </a:pPr>
                      <a:t>[VALUE]</a:t>
                    </a:fld>
                    <a:endParaRPr lang="fa-IR" sz="1600" baseline="0" dirty="0">
                      <a:solidFill>
                        <a:schemeClr val="accent1"/>
                      </a:solidFill>
                      <a:cs typeface="B Zar" panose="000004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B Zar" panose="000004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ED-4850-9F00-CA05D5963B8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B Zar" panose="00000400000000000000" pitchFamily="2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CED-4850-9F00-CA05D5963B8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B Zar" panose="00000400000000000000" pitchFamily="2" charset="-78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CED-4850-9F00-CA05D5963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B Zar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طراحی، خرید، ساخت و نصب</c:v>
                </c:pt>
                <c:pt idx="1">
                  <c:v>نگهداری و بهره برداری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ED-4850-9F00-CA05D5963B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F49-4CF6-BA1D-731420A1083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F49-4CF6-BA1D-731420A1083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F49-4CF6-BA1D-731420A1083A}"/>
              </c:ext>
            </c:extLst>
          </c:dPt>
          <c:dLbls>
            <c:dLbl>
              <c:idx val="0"/>
              <c:layout>
                <c:manualLayout>
                  <c:x val="-0.25631034889051951"/>
                  <c:y val="-4.4446878717942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defRPr>
                    </a:pPr>
                    <a:fld id="{D790B514-485B-44D1-9259-CD6D05141FA9}" type="CATEGORYNAME">
                      <a:rPr lang="fa-IR" sz="1600">
                        <a:solidFill>
                          <a:srgbClr val="FFFF0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cs typeface="B Titr" panose="00000700000000000000" pitchFamily="2" charset="-78"/>
                        </a:defRPr>
                      </a:pPr>
                      <a:t>[CATEGORY NAME]</a:t>
                    </a:fld>
                    <a:r>
                      <a:rPr lang="fa-IR" sz="1600" baseline="0" dirty="0">
                        <a:cs typeface="B Titr" panose="00000700000000000000" pitchFamily="2" charset="-78"/>
                      </a:rPr>
                      <a:t>
</a:t>
                    </a:r>
                    <a:fld id="{54683EA5-17C3-4362-B97F-2A9F7F774F5C}" type="PERCENTAGE">
                      <a:rPr lang="fa-IR" sz="1600" baseline="0">
                        <a:solidFill>
                          <a:srgbClr val="FFFF0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cs typeface="B Titr" panose="00000700000000000000" pitchFamily="2" charset="-78"/>
                        </a:defRPr>
                      </a:pPr>
                      <a:t>[PERCENTAGE]</a:t>
                    </a:fld>
                    <a:endParaRPr lang="fa-IR" sz="1600" baseline="0" dirty="0">
                      <a:cs typeface="B Titr" panose="000007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B Titr" panose="000007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49-4CF6-BA1D-731420A1083A}"/>
                </c:ext>
              </c:extLst>
            </c:dLbl>
            <c:dLbl>
              <c:idx val="1"/>
              <c:layout>
                <c:manualLayout>
                  <c:x val="7.1115010096791539E-2"/>
                  <c:y val="-0.26668127230765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defRPr>
                    </a:pPr>
                    <a:fld id="{8FCF3EEA-9A90-40D8-A7F5-9AF934F901DD}" type="CATEGORYNAME">
                      <a:rPr lang="fa-IR" sz="1600">
                        <a:solidFill>
                          <a:srgbClr val="92D05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solidFill>
                            <a:schemeClr val="accent2"/>
                          </a:solidFill>
                          <a:cs typeface="B Titr" panose="00000700000000000000" pitchFamily="2" charset="-78"/>
                        </a:defRPr>
                      </a:pPr>
                      <a:t>[CATEGORY NAME]</a:t>
                    </a:fld>
                    <a:r>
                      <a:rPr lang="fa-IR" sz="1600" baseline="0" dirty="0">
                        <a:cs typeface="B Titr" panose="00000700000000000000" pitchFamily="2" charset="-78"/>
                      </a:rPr>
                      <a:t>
</a:t>
                    </a:r>
                    <a:fld id="{20AFED2F-C0B3-4C9B-8911-91E3E3795BE0}" type="PERCENTAGE">
                      <a:rPr lang="fa-IR" sz="1600" baseline="0">
                        <a:solidFill>
                          <a:srgbClr val="92D05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solidFill>
                            <a:schemeClr val="accent2"/>
                          </a:solidFill>
                          <a:cs typeface="B Titr" panose="00000700000000000000" pitchFamily="2" charset="-78"/>
                        </a:defRPr>
                      </a:pPr>
                      <a:t>[PERCENTAGE]</a:t>
                    </a:fld>
                    <a:endParaRPr lang="fa-IR" sz="1600" baseline="0" dirty="0">
                      <a:cs typeface="B Titr" panose="000007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B Titr" panose="000007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49-4CF6-BA1D-731420A1083A}"/>
                </c:ext>
              </c:extLst>
            </c:dLbl>
            <c:dLbl>
              <c:idx val="2"/>
              <c:layout>
                <c:manualLayout>
                  <c:x val="0.18815846421442761"/>
                  <c:y val="4.6669222653839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defRPr>
                    </a:pPr>
                    <a:fld id="{82253492-C4CD-45CB-8ABA-4B343536FDA7}" type="CATEGORYNAME">
                      <a:rPr lang="fa-IR" sz="1600">
                        <a:solidFill>
                          <a:srgbClr val="FFC00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solidFill>
                            <a:schemeClr val="accent2"/>
                          </a:solidFill>
                          <a:cs typeface="B Titr" panose="00000700000000000000" pitchFamily="2" charset="-78"/>
                        </a:defRPr>
                      </a:pPr>
                      <a:t>[CATEGORY NAME]</a:t>
                    </a:fld>
                    <a:r>
                      <a:rPr lang="fa-IR" sz="1600" baseline="0" dirty="0">
                        <a:cs typeface="B Titr" panose="00000700000000000000" pitchFamily="2" charset="-78"/>
                      </a:rPr>
                      <a:t>
</a:t>
                    </a:r>
                    <a:fld id="{A673245C-4BD6-4D9F-B461-F27B3C8E3A29}" type="PERCENTAGE">
                      <a:rPr lang="fa-IR" sz="1600" baseline="0">
                        <a:solidFill>
                          <a:srgbClr val="FFC000"/>
                        </a:solidFill>
                        <a:cs typeface="B Titr" panose="00000700000000000000" pitchFamily="2" charset="-78"/>
                      </a:rPr>
                      <a:pPr>
                        <a:defRPr sz="1600">
                          <a:solidFill>
                            <a:schemeClr val="accent2"/>
                          </a:solidFill>
                          <a:cs typeface="B Titr" panose="00000700000000000000" pitchFamily="2" charset="-78"/>
                        </a:defRPr>
                      </a:pPr>
                      <a:t>[PERCENTAGE]</a:t>
                    </a:fld>
                    <a:endParaRPr lang="fa-IR" sz="1600" baseline="0" dirty="0">
                      <a:cs typeface="B Titr" panose="00000700000000000000" pitchFamily="2" charset="-78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B Titr" panose="00000700000000000000" pitchFamily="2" charset="-78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49-4CF6-BA1D-731420A10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تعویض ممبران و فیلتر</c:v>
                </c:pt>
                <c:pt idx="1">
                  <c:v>انرژی و برق</c:v>
                </c:pt>
                <c:pt idx="2">
                  <c:v>نیروی کار،مواد شیمیایی و نگهداری و بهره برداری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0.05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49-4CF6-BA1D-731420A1083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6710" rIns="93420" bIns="46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589" y="2"/>
            <a:ext cx="293057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6710" rIns="93420" bIns="46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389"/>
            <a:ext cx="293057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6710" rIns="93420" bIns="46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589" y="9445389"/>
            <a:ext cx="293057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0" tIns="46710" rIns="93420" bIns="46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938AA2BB-A2DD-4E9F-9AF7-404639EEE8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5838" cy="5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326" y="1"/>
            <a:ext cx="2880047" cy="5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62000"/>
            <a:ext cx="4986338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489" y="4731485"/>
            <a:ext cx="4926397" cy="45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4571"/>
            <a:ext cx="2955838" cy="45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326" y="9464571"/>
            <a:ext cx="2880047" cy="45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24" tIns="46712" rIns="93424" bIns="46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25F376F-05AC-4A77-B47B-39DC1219E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754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05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629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6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3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50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48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3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21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6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9984-294E-4BF8-A159-75AB12B4E5C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5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4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5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10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885" y="1112711"/>
            <a:ext cx="5913755" cy="1772070"/>
          </a:xfrm>
        </p:spPr>
        <p:txBody>
          <a:bodyPr anchor="b">
            <a:normAutofit/>
          </a:bodyPr>
          <a:lstStyle>
            <a:lvl1pPr algn="l">
              <a:defRPr sz="3800" i="1" spc="-8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88" y="1479550"/>
            <a:ext cx="9140825" cy="2425700"/>
            <a:chOff x="1588" y="1479550"/>
            <a:chExt cx="9140825" cy="2425700"/>
          </a:xfrm>
        </p:grpSpPr>
        <p:grpSp>
          <p:nvGrpSpPr>
            <p:cNvPr id="45" name="Group 44"/>
            <p:cNvGrpSpPr/>
            <p:nvPr/>
          </p:nvGrpSpPr>
          <p:grpSpPr>
            <a:xfrm>
              <a:off x="1588" y="1479550"/>
              <a:ext cx="9140825" cy="2425700"/>
              <a:chOff x="1588" y="1479550"/>
              <a:chExt cx="9140825" cy="2425700"/>
            </a:xfrm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731838" y="3089275"/>
                <a:ext cx="8410575" cy="815975"/>
              </a:xfrm>
              <a:custGeom>
                <a:avLst/>
                <a:gdLst>
                  <a:gd name="T0" fmla="*/ 2650 w 2650"/>
                  <a:gd name="T1" fmla="*/ 0 h 257"/>
                  <a:gd name="T2" fmla="*/ 2650 w 2650"/>
                  <a:gd name="T3" fmla="*/ 257 h 257"/>
                  <a:gd name="T4" fmla="*/ 63 w 2650"/>
                  <a:gd name="T5" fmla="*/ 257 h 257"/>
                  <a:gd name="T6" fmla="*/ 7 w 2650"/>
                  <a:gd name="T7" fmla="*/ 215 h 257"/>
                  <a:gd name="T8" fmla="*/ 6 w 2650"/>
                  <a:gd name="T9" fmla="*/ 212 h 257"/>
                  <a:gd name="T10" fmla="*/ 34 w 2650"/>
                  <a:gd name="T11" fmla="*/ 146 h 257"/>
                  <a:gd name="T12" fmla="*/ 286 w 2650"/>
                  <a:gd name="T13" fmla="*/ 0 h 257"/>
                  <a:gd name="T14" fmla="*/ 2650 w 2650"/>
                  <a:gd name="T1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0" h="257">
                    <a:moveTo>
                      <a:pt x="2650" y="0"/>
                    </a:moveTo>
                    <a:cubicBezTo>
                      <a:pt x="2650" y="257"/>
                      <a:pt x="2650" y="257"/>
                      <a:pt x="2650" y="257"/>
                    </a:cubicBezTo>
                    <a:cubicBezTo>
                      <a:pt x="63" y="257"/>
                      <a:pt x="63" y="257"/>
                      <a:pt x="63" y="257"/>
                    </a:cubicBezTo>
                    <a:cubicBezTo>
                      <a:pt x="34" y="257"/>
                      <a:pt x="14" y="238"/>
                      <a:pt x="7" y="215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26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25C90"/>
                  </a:gs>
                  <a:gs pos="8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731838" y="3089275"/>
                <a:ext cx="908050" cy="815975"/>
              </a:xfrm>
              <a:custGeom>
                <a:avLst/>
                <a:gdLst>
                  <a:gd name="T0" fmla="*/ 286 w 286"/>
                  <a:gd name="T1" fmla="*/ 0 h 257"/>
                  <a:gd name="T2" fmla="*/ 286 w 286"/>
                  <a:gd name="T3" fmla="*/ 257 h 257"/>
                  <a:gd name="T4" fmla="*/ 63 w 286"/>
                  <a:gd name="T5" fmla="*/ 257 h 257"/>
                  <a:gd name="T6" fmla="*/ 7 w 286"/>
                  <a:gd name="T7" fmla="*/ 215 h 257"/>
                  <a:gd name="T8" fmla="*/ 6 w 286"/>
                  <a:gd name="T9" fmla="*/ 212 h 257"/>
                  <a:gd name="T10" fmla="*/ 34 w 286"/>
                  <a:gd name="T11" fmla="*/ 146 h 257"/>
                  <a:gd name="T12" fmla="*/ 286 w 286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257">
                    <a:moveTo>
                      <a:pt x="286" y="0"/>
                    </a:moveTo>
                    <a:cubicBezTo>
                      <a:pt x="286" y="257"/>
                      <a:pt x="286" y="257"/>
                      <a:pt x="286" y="257"/>
                    </a:cubicBezTo>
                    <a:cubicBezTo>
                      <a:pt x="63" y="257"/>
                      <a:pt x="63" y="257"/>
                      <a:pt x="63" y="257"/>
                    </a:cubicBezTo>
                    <a:cubicBezTo>
                      <a:pt x="34" y="257"/>
                      <a:pt x="14" y="238"/>
                      <a:pt x="7" y="215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lnTo>
                      <a:pt x="28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731838" y="3089275"/>
                <a:ext cx="2525713" cy="673100"/>
              </a:xfrm>
              <a:custGeom>
                <a:avLst/>
                <a:gdLst>
                  <a:gd name="T0" fmla="*/ 796 w 796"/>
                  <a:gd name="T1" fmla="*/ 0 h 212"/>
                  <a:gd name="T2" fmla="*/ 6 w 796"/>
                  <a:gd name="T3" fmla="*/ 212 h 212"/>
                  <a:gd name="T4" fmla="*/ 34 w 796"/>
                  <a:gd name="T5" fmla="*/ 146 h 212"/>
                  <a:gd name="T6" fmla="*/ 286 w 796"/>
                  <a:gd name="T7" fmla="*/ 0 h 212"/>
                  <a:gd name="T8" fmla="*/ 796 w 796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212">
                    <a:moveTo>
                      <a:pt x="796" y="0"/>
                    </a:move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7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547688" y="2295525"/>
                <a:ext cx="1966913" cy="1466850"/>
              </a:xfrm>
              <a:custGeom>
                <a:avLst/>
                <a:gdLst>
                  <a:gd name="T0" fmla="*/ 586 w 620"/>
                  <a:gd name="T1" fmla="*/ 111 h 462"/>
                  <a:gd name="T2" fmla="*/ 564 w 620"/>
                  <a:gd name="T3" fmla="*/ 123 h 462"/>
                  <a:gd name="T4" fmla="*/ 92 w 620"/>
                  <a:gd name="T5" fmla="*/ 396 h 462"/>
                  <a:gd name="T6" fmla="*/ 92 w 620"/>
                  <a:gd name="T7" fmla="*/ 396 h 462"/>
                  <a:gd name="T8" fmla="*/ 64 w 620"/>
                  <a:gd name="T9" fmla="*/ 462 h 462"/>
                  <a:gd name="T10" fmla="*/ 52 w 620"/>
                  <a:gd name="T11" fmla="*/ 419 h 462"/>
                  <a:gd name="T12" fmla="*/ 4 w 620"/>
                  <a:gd name="T13" fmla="*/ 238 h 462"/>
                  <a:gd name="T14" fmla="*/ 0 w 620"/>
                  <a:gd name="T15" fmla="*/ 213 h 462"/>
                  <a:gd name="T16" fmla="*/ 51 w 620"/>
                  <a:gd name="T17" fmla="*/ 123 h 462"/>
                  <a:gd name="T18" fmla="*/ 265 w 620"/>
                  <a:gd name="T19" fmla="*/ 0 h 462"/>
                  <a:gd name="T20" fmla="*/ 556 w 620"/>
                  <a:gd name="T21" fmla="*/ 0 h 462"/>
                  <a:gd name="T22" fmla="*/ 613 w 620"/>
                  <a:gd name="T23" fmla="*/ 43 h 462"/>
                  <a:gd name="T24" fmla="*/ 614 w 620"/>
                  <a:gd name="T25" fmla="*/ 46 h 462"/>
                  <a:gd name="T26" fmla="*/ 586 w 620"/>
                  <a:gd name="T27" fmla="*/ 1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0" h="462">
                    <a:moveTo>
                      <a:pt x="586" y="111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92" y="396"/>
                      <a:pt x="92" y="396"/>
                      <a:pt x="92" y="396"/>
                    </a:cubicBezTo>
                    <a:cubicBezTo>
                      <a:pt x="92" y="396"/>
                      <a:pt x="92" y="396"/>
                      <a:pt x="92" y="396"/>
                    </a:cubicBezTo>
                    <a:cubicBezTo>
                      <a:pt x="66" y="411"/>
                      <a:pt x="58" y="438"/>
                      <a:pt x="64" y="462"/>
                    </a:cubicBezTo>
                    <a:cubicBezTo>
                      <a:pt x="52" y="419"/>
                      <a:pt x="52" y="419"/>
                      <a:pt x="52" y="419"/>
                    </a:cubicBezTo>
                    <a:cubicBezTo>
                      <a:pt x="4" y="238"/>
                      <a:pt x="4" y="238"/>
                      <a:pt x="4" y="238"/>
                    </a:cubicBezTo>
                    <a:cubicBezTo>
                      <a:pt x="2" y="230"/>
                      <a:pt x="1" y="221"/>
                      <a:pt x="0" y="213"/>
                    </a:cubicBezTo>
                    <a:cubicBezTo>
                      <a:pt x="0" y="177"/>
                      <a:pt x="19" y="142"/>
                      <a:pt x="51" y="123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556" y="0"/>
                      <a:pt x="556" y="0"/>
                      <a:pt x="556" y="0"/>
                    </a:cubicBezTo>
                    <a:cubicBezTo>
                      <a:pt x="586" y="0"/>
                      <a:pt x="607" y="20"/>
                      <a:pt x="613" y="43"/>
                    </a:cubicBezTo>
                    <a:cubicBezTo>
                      <a:pt x="614" y="46"/>
                      <a:pt x="614" y="46"/>
                      <a:pt x="614" y="46"/>
                    </a:cubicBezTo>
                    <a:cubicBezTo>
                      <a:pt x="620" y="69"/>
                      <a:pt x="612" y="96"/>
                      <a:pt x="586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1588" y="1479550"/>
                <a:ext cx="2490788" cy="952500"/>
              </a:xfrm>
              <a:custGeom>
                <a:avLst/>
                <a:gdLst>
                  <a:gd name="T0" fmla="*/ 785 w 785"/>
                  <a:gd name="T1" fmla="*/ 300 h 300"/>
                  <a:gd name="T2" fmla="*/ 728 w 785"/>
                  <a:gd name="T3" fmla="*/ 257 h 300"/>
                  <a:gd name="T4" fmla="*/ 0 w 785"/>
                  <a:gd name="T5" fmla="*/ 257 h 300"/>
                  <a:gd name="T6" fmla="*/ 0 w 785"/>
                  <a:gd name="T7" fmla="*/ 0 h 300"/>
                  <a:gd name="T8" fmla="*/ 627 w 785"/>
                  <a:gd name="T9" fmla="*/ 0 h 300"/>
                  <a:gd name="T10" fmla="*/ 725 w 785"/>
                  <a:gd name="T11" fmla="*/ 76 h 300"/>
                  <a:gd name="T12" fmla="*/ 774 w 785"/>
                  <a:gd name="T13" fmla="*/ 257 h 300"/>
                  <a:gd name="T14" fmla="*/ 785 w 785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5" h="300">
                    <a:moveTo>
                      <a:pt x="785" y="300"/>
                    </a:moveTo>
                    <a:cubicBezTo>
                      <a:pt x="779" y="277"/>
                      <a:pt x="758" y="257"/>
                      <a:pt x="728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673" y="0"/>
                      <a:pt x="713" y="31"/>
                      <a:pt x="725" y="76"/>
                    </a:cubicBezTo>
                    <a:cubicBezTo>
                      <a:pt x="774" y="257"/>
                      <a:pt x="774" y="257"/>
                      <a:pt x="774" y="257"/>
                    </a:cubicBezTo>
                    <a:lnTo>
                      <a:pt x="785" y="3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1608138" y="2295525"/>
                <a:ext cx="906463" cy="812800"/>
              </a:xfrm>
              <a:custGeom>
                <a:avLst/>
                <a:gdLst>
                  <a:gd name="T0" fmla="*/ 0 w 286"/>
                  <a:gd name="T1" fmla="*/ 256 h 256"/>
                  <a:gd name="T2" fmla="*/ 0 w 286"/>
                  <a:gd name="T3" fmla="*/ 0 h 256"/>
                  <a:gd name="T4" fmla="*/ 222 w 286"/>
                  <a:gd name="T5" fmla="*/ 0 h 256"/>
                  <a:gd name="T6" fmla="*/ 279 w 286"/>
                  <a:gd name="T7" fmla="*/ 42 h 256"/>
                  <a:gd name="T8" fmla="*/ 280 w 286"/>
                  <a:gd name="T9" fmla="*/ 45 h 256"/>
                  <a:gd name="T10" fmla="*/ 252 w 286"/>
                  <a:gd name="T11" fmla="*/ 111 h 256"/>
                  <a:gd name="T12" fmla="*/ 0 w 28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256">
                    <a:moveTo>
                      <a:pt x="0" y="2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52" y="0"/>
                      <a:pt x="272" y="19"/>
                      <a:pt x="279" y="42"/>
                    </a:cubicBezTo>
                    <a:cubicBezTo>
                      <a:pt x="280" y="45"/>
                      <a:pt x="280" y="45"/>
                      <a:pt x="280" y="45"/>
                    </a:cubicBezTo>
                    <a:cubicBezTo>
                      <a:pt x="286" y="68"/>
                      <a:pt x="278" y="96"/>
                      <a:pt x="252" y="111"/>
                    </a:cubicBezTo>
                    <a:lnTo>
                      <a:pt x="0" y="256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auto">
              <a:xfrm>
                <a:off x="547688" y="2295525"/>
                <a:ext cx="1947863" cy="663575"/>
              </a:xfrm>
              <a:custGeom>
                <a:avLst/>
                <a:gdLst>
                  <a:gd name="T0" fmla="*/ 614 w 614"/>
                  <a:gd name="T1" fmla="*/ 45 h 209"/>
                  <a:gd name="T2" fmla="*/ 0 w 614"/>
                  <a:gd name="T3" fmla="*/ 209 h 209"/>
                  <a:gd name="T4" fmla="*/ 51 w 614"/>
                  <a:gd name="T5" fmla="*/ 123 h 209"/>
                  <a:gd name="T6" fmla="*/ 265 w 614"/>
                  <a:gd name="T7" fmla="*/ 0 h 209"/>
                  <a:gd name="T8" fmla="*/ 556 w 614"/>
                  <a:gd name="T9" fmla="*/ 0 h 209"/>
                  <a:gd name="T10" fmla="*/ 613 w 614"/>
                  <a:gd name="T11" fmla="*/ 43 h 209"/>
                  <a:gd name="T12" fmla="*/ 614 w 614"/>
                  <a:gd name="T13" fmla="*/ 4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209">
                    <a:moveTo>
                      <a:pt x="614" y="45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1" y="174"/>
                      <a:pt x="20" y="141"/>
                      <a:pt x="51" y="123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556" y="0"/>
                      <a:pt x="556" y="0"/>
                      <a:pt x="556" y="0"/>
                    </a:cubicBezTo>
                    <a:cubicBezTo>
                      <a:pt x="586" y="0"/>
                      <a:pt x="607" y="20"/>
                      <a:pt x="613" y="43"/>
                    </a:cubicBezTo>
                    <a:lnTo>
                      <a:pt x="614" y="45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846499" y="3436918"/>
              <a:ext cx="6801657" cy="120689"/>
              <a:chOff x="1846499" y="3436918"/>
              <a:chExt cx="6801657" cy="12068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846499" y="3497263"/>
                <a:ext cx="6678069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tx2">
                        <a:alpha val="0"/>
                      </a:schemeClr>
                    </a:gs>
                    <a:gs pos="100000">
                      <a:schemeClr val="tx2">
                        <a:alpha val="3000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Isosceles Triangle 54"/>
              <p:cNvSpPr/>
              <p:nvPr/>
            </p:nvSpPr>
            <p:spPr>
              <a:xfrm rot="5400000">
                <a:off x="8535790" y="3445242"/>
                <a:ext cx="120689" cy="104042"/>
              </a:xfrm>
              <a:prstGeom prst="triangl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643" y="4384043"/>
            <a:ext cx="1559557" cy="155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4170363"/>
            <a:ext cx="1828802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F2AE-9C21-4C1A-AD4E-78C817D70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7B1A-3E36-41A6-9810-F9EA66011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75584-F9E1-422B-860A-F45A332CD6E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flipH="1">
            <a:off x="1981277" y="0"/>
            <a:ext cx="779700" cy="34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u="none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64" name="Shape 64"/>
          <p:cNvGrpSpPr/>
          <p:nvPr/>
        </p:nvGrpSpPr>
        <p:grpSpPr>
          <a:xfrm rot="10800000">
            <a:off x="2438400" y="0"/>
            <a:ext cx="6708880" cy="1752599"/>
            <a:chOff x="-2168138" y="330075"/>
            <a:chExt cx="8650663" cy="1699506"/>
          </a:xfrm>
        </p:grpSpPr>
        <p:sp>
          <p:nvSpPr>
            <p:cNvPr id="65" name="Shape 65"/>
            <p:cNvSpPr/>
            <p:nvPr/>
          </p:nvSpPr>
          <p:spPr>
            <a:xfrm>
              <a:off x="-2168138" y="330081"/>
              <a:ext cx="6958200" cy="1699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u="none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u="none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67" name="Shape 67"/>
          <p:cNvGrpSpPr/>
          <p:nvPr/>
        </p:nvGrpSpPr>
        <p:grpSpPr>
          <a:xfrm rot="10800000">
            <a:off x="1981200" y="339443"/>
            <a:ext cx="7072430" cy="1028992"/>
            <a:chOff x="-9092084" y="330075"/>
            <a:chExt cx="15574609" cy="1699501"/>
          </a:xfrm>
        </p:grpSpPr>
        <p:sp>
          <p:nvSpPr>
            <p:cNvPr id="68" name="Shape 68"/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u="none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u="none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0" name="Shape 70"/>
          <p:cNvGrpSpPr/>
          <p:nvPr/>
        </p:nvGrpSpPr>
        <p:grpSpPr>
          <a:xfrm flipH="1">
            <a:off x="0" y="5963608"/>
            <a:ext cx="2202830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590800" y="304800"/>
            <a:ext cx="63246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r" rtl="1">
              <a:spcBef>
                <a:spcPts val="0"/>
              </a:spcBef>
              <a:buSzPts val="2000"/>
              <a:buNone/>
              <a:defRPr baseline="0">
                <a:cs typeface="B Mitra" panose="00000400000000000000" pitchFamily="2" charset="-78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0" y="6176955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>
              <a:defRPr/>
            </a:lvl1pPr>
          </a:lstStyle>
          <a:p>
            <a:pPr>
              <a:defRPr/>
            </a:pPr>
            <a:fld id="{E71F52AE-C638-4D61-BEE3-93302D7DB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1981198" cy="638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6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3978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8845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7133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3529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2284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5735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0885" y="1112711"/>
            <a:ext cx="5913755" cy="1772070"/>
          </a:xfrm>
        </p:spPr>
        <p:txBody>
          <a:bodyPr anchor="b">
            <a:normAutofit/>
          </a:bodyPr>
          <a:lstStyle>
            <a:lvl1pPr algn="l">
              <a:defRPr sz="3800" i="1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0885" y="4105950"/>
            <a:ext cx="5913755" cy="1345361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200" i="1" spc="-30" baseline="0">
                <a:solidFill>
                  <a:schemeClr val="bg1">
                    <a:alpha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2227" y="6058283"/>
            <a:ext cx="2802467" cy="491068"/>
          </a:xfrm>
        </p:spPr>
        <p:txBody>
          <a:bodyPr/>
          <a:lstStyle>
            <a:lvl1pPr algn="l">
              <a:defRPr sz="900" spc="-30" baseline="0">
                <a:solidFill>
                  <a:schemeClr val="bg1">
                    <a:alpha val="3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88" y="1536700"/>
            <a:ext cx="9140825" cy="2425700"/>
            <a:chOff x="1588" y="1479550"/>
            <a:chExt cx="9140825" cy="2425700"/>
          </a:xfrm>
        </p:grpSpPr>
        <p:grpSp>
          <p:nvGrpSpPr>
            <p:cNvPr id="45" name="Group 44"/>
            <p:cNvGrpSpPr/>
            <p:nvPr/>
          </p:nvGrpSpPr>
          <p:grpSpPr>
            <a:xfrm>
              <a:off x="1588" y="1479550"/>
              <a:ext cx="9140825" cy="2425700"/>
              <a:chOff x="1588" y="1479550"/>
              <a:chExt cx="9140825" cy="2425700"/>
            </a:xfrm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731838" y="3089275"/>
                <a:ext cx="8410575" cy="815975"/>
              </a:xfrm>
              <a:custGeom>
                <a:avLst/>
                <a:gdLst>
                  <a:gd name="T0" fmla="*/ 2650 w 2650"/>
                  <a:gd name="T1" fmla="*/ 0 h 257"/>
                  <a:gd name="T2" fmla="*/ 2650 w 2650"/>
                  <a:gd name="T3" fmla="*/ 257 h 257"/>
                  <a:gd name="T4" fmla="*/ 63 w 2650"/>
                  <a:gd name="T5" fmla="*/ 257 h 257"/>
                  <a:gd name="T6" fmla="*/ 7 w 2650"/>
                  <a:gd name="T7" fmla="*/ 215 h 257"/>
                  <a:gd name="T8" fmla="*/ 6 w 2650"/>
                  <a:gd name="T9" fmla="*/ 212 h 257"/>
                  <a:gd name="T10" fmla="*/ 34 w 2650"/>
                  <a:gd name="T11" fmla="*/ 146 h 257"/>
                  <a:gd name="T12" fmla="*/ 286 w 2650"/>
                  <a:gd name="T13" fmla="*/ 0 h 257"/>
                  <a:gd name="T14" fmla="*/ 2650 w 2650"/>
                  <a:gd name="T1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0" h="257">
                    <a:moveTo>
                      <a:pt x="2650" y="0"/>
                    </a:moveTo>
                    <a:cubicBezTo>
                      <a:pt x="2650" y="257"/>
                      <a:pt x="2650" y="257"/>
                      <a:pt x="2650" y="257"/>
                    </a:cubicBezTo>
                    <a:cubicBezTo>
                      <a:pt x="63" y="257"/>
                      <a:pt x="63" y="257"/>
                      <a:pt x="63" y="257"/>
                    </a:cubicBezTo>
                    <a:cubicBezTo>
                      <a:pt x="34" y="257"/>
                      <a:pt x="14" y="238"/>
                      <a:pt x="7" y="215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26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25C90"/>
                  </a:gs>
                  <a:gs pos="80000">
                    <a:schemeClr val="bg1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731838" y="3089275"/>
                <a:ext cx="908050" cy="815975"/>
              </a:xfrm>
              <a:custGeom>
                <a:avLst/>
                <a:gdLst>
                  <a:gd name="T0" fmla="*/ 286 w 286"/>
                  <a:gd name="T1" fmla="*/ 0 h 257"/>
                  <a:gd name="T2" fmla="*/ 286 w 286"/>
                  <a:gd name="T3" fmla="*/ 257 h 257"/>
                  <a:gd name="T4" fmla="*/ 63 w 286"/>
                  <a:gd name="T5" fmla="*/ 257 h 257"/>
                  <a:gd name="T6" fmla="*/ 7 w 286"/>
                  <a:gd name="T7" fmla="*/ 215 h 257"/>
                  <a:gd name="T8" fmla="*/ 6 w 286"/>
                  <a:gd name="T9" fmla="*/ 212 h 257"/>
                  <a:gd name="T10" fmla="*/ 34 w 286"/>
                  <a:gd name="T11" fmla="*/ 146 h 257"/>
                  <a:gd name="T12" fmla="*/ 286 w 286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257">
                    <a:moveTo>
                      <a:pt x="286" y="0"/>
                    </a:moveTo>
                    <a:cubicBezTo>
                      <a:pt x="286" y="257"/>
                      <a:pt x="286" y="257"/>
                      <a:pt x="286" y="257"/>
                    </a:cubicBezTo>
                    <a:cubicBezTo>
                      <a:pt x="63" y="257"/>
                      <a:pt x="63" y="257"/>
                      <a:pt x="63" y="257"/>
                    </a:cubicBezTo>
                    <a:cubicBezTo>
                      <a:pt x="34" y="257"/>
                      <a:pt x="14" y="238"/>
                      <a:pt x="7" y="215"/>
                    </a:cubicBez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lnTo>
                      <a:pt x="28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731838" y="3089275"/>
                <a:ext cx="2525713" cy="673100"/>
              </a:xfrm>
              <a:custGeom>
                <a:avLst/>
                <a:gdLst>
                  <a:gd name="T0" fmla="*/ 796 w 796"/>
                  <a:gd name="T1" fmla="*/ 0 h 212"/>
                  <a:gd name="T2" fmla="*/ 6 w 796"/>
                  <a:gd name="T3" fmla="*/ 212 h 212"/>
                  <a:gd name="T4" fmla="*/ 34 w 796"/>
                  <a:gd name="T5" fmla="*/ 146 h 212"/>
                  <a:gd name="T6" fmla="*/ 286 w 796"/>
                  <a:gd name="T7" fmla="*/ 0 h 212"/>
                  <a:gd name="T8" fmla="*/ 796 w 796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6" h="212">
                    <a:moveTo>
                      <a:pt x="796" y="0"/>
                    </a:moveTo>
                    <a:cubicBezTo>
                      <a:pt x="6" y="212"/>
                      <a:pt x="6" y="212"/>
                      <a:pt x="6" y="212"/>
                    </a:cubicBezTo>
                    <a:cubicBezTo>
                      <a:pt x="0" y="188"/>
                      <a:pt x="8" y="161"/>
                      <a:pt x="34" y="146"/>
                    </a:cubicBezTo>
                    <a:cubicBezTo>
                      <a:pt x="286" y="0"/>
                      <a:pt x="286" y="0"/>
                      <a:pt x="286" y="0"/>
                    </a:cubicBezTo>
                    <a:lnTo>
                      <a:pt x="79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9"/>
              <p:cNvSpPr>
                <a:spLocks/>
              </p:cNvSpPr>
              <p:nvPr/>
            </p:nvSpPr>
            <p:spPr bwMode="auto">
              <a:xfrm>
                <a:off x="547688" y="2295525"/>
                <a:ext cx="1966913" cy="1466850"/>
              </a:xfrm>
              <a:custGeom>
                <a:avLst/>
                <a:gdLst>
                  <a:gd name="T0" fmla="*/ 586 w 620"/>
                  <a:gd name="T1" fmla="*/ 111 h 462"/>
                  <a:gd name="T2" fmla="*/ 564 w 620"/>
                  <a:gd name="T3" fmla="*/ 123 h 462"/>
                  <a:gd name="T4" fmla="*/ 92 w 620"/>
                  <a:gd name="T5" fmla="*/ 396 h 462"/>
                  <a:gd name="T6" fmla="*/ 92 w 620"/>
                  <a:gd name="T7" fmla="*/ 396 h 462"/>
                  <a:gd name="T8" fmla="*/ 64 w 620"/>
                  <a:gd name="T9" fmla="*/ 462 h 462"/>
                  <a:gd name="T10" fmla="*/ 52 w 620"/>
                  <a:gd name="T11" fmla="*/ 419 h 462"/>
                  <a:gd name="T12" fmla="*/ 4 w 620"/>
                  <a:gd name="T13" fmla="*/ 238 h 462"/>
                  <a:gd name="T14" fmla="*/ 0 w 620"/>
                  <a:gd name="T15" fmla="*/ 213 h 462"/>
                  <a:gd name="T16" fmla="*/ 51 w 620"/>
                  <a:gd name="T17" fmla="*/ 123 h 462"/>
                  <a:gd name="T18" fmla="*/ 265 w 620"/>
                  <a:gd name="T19" fmla="*/ 0 h 462"/>
                  <a:gd name="T20" fmla="*/ 556 w 620"/>
                  <a:gd name="T21" fmla="*/ 0 h 462"/>
                  <a:gd name="T22" fmla="*/ 613 w 620"/>
                  <a:gd name="T23" fmla="*/ 43 h 462"/>
                  <a:gd name="T24" fmla="*/ 614 w 620"/>
                  <a:gd name="T25" fmla="*/ 46 h 462"/>
                  <a:gd name="T26" fmla="*/ 586 w 620"/>
                  <a:gd name="T27" fmla="*/ 11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0" h="462">
                    <a:moveTo>
                      <a:pt x="586" y="111"/>
                    </a:moveTo>
                    <a:cubicBezTo>
                      <a:pt x="564" y="123"/>
                      <a:pt x="564" y="123"/>
                      <a:pt x="564" y="123"/>
                    </a:cubicBezTo>
                    <a:cubicBezTo>
                      <a:pt x="92" y="396"/>
                      <a:pt x="92" y="396"/>
                      <a:pt x="92" y="396"/>
                    </a:cubicBezTo>
                    <a:cubicBezTo>
                      <a:pt x="92" y="396"/>
                      <a:pt x="92" y="396"/>
                      <a:pt x="92" y="396"/>
                    </a:cubicBezTo>
                    <a:cubicBezTo>
                      <a:pt x="66" y="411"/>
                      <a:pt x="58" y="438"/>
                      <a:pt x="64" y="462"/>
                    </a:cubicBezTo>
                    <a:cubicBezTo>
                      <a:pt x="52" y="419"/>
                      <a:pt x="52" y="419"/>
                      <a:pt x="52" y="419"/>
                    </a:cubicBezTo>
                    <a:cubicBezTo>
                      <a:pt x="4" y="238"/>
                      <a:pt x="4" y="238"/>
                      <a:pt x="4" y="238"/>
                    </a:cubicBezTo>
                    <a:cubicBezTo>
                      <a:pt x="2" y="230"/>
                      <a:pt x="1" y="221"/>
                      <a:pt x="0" y="213"/>
                    </a:cubicBezTo>
                    <a:cubicBezTo>
                      <a:pt x="0" y="177"/>
                      <a:pt x="19" y="142"/>
                      <a:pt x="51" y="123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556" y="0"/>
                      <a:pt x="556" y="0"/>
                      <a:pt x="556" y="0"/>
                    </a:cubicBezTo>
                    <a:cubicBezTo>
                      <a:pt x="586" y="0"/>
                      <a:pt x="607" y="20"/>
                      <a:pt x="613" y="43"/>
                    </a:cubicBezTo>
                    <a:cubicBezTo>
                      <a:pt x="614" y="46"/>
                      <a:pt x="614" y="46"/>
                      <a:pt x="614" y="46"/>
                    </a:cubicBezTo>
                    <a:cubicBezTo>
                      <a:pt x="620" y="69"/>
                      <a:pt x="612" y="96"/>
                      <a:pt x="586" y="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1588" y="1479550"/>
                <a:ext cx="2490788" cy="952500"/>
              </a:xfrm>
              <a:custGeom>
                <a:avLst/>
                <a:gdLst>
                  <a:gd name="T0" fmla="*/ 785 w 785"/>
                  <a:gd name="T1" fmla="*/ 300 h 300"/>
                  <a:gd name="T2" fmla="*/ 728 w 785"/>
                  <a:gd name="T3" fmla="*/ 257 h 300"/>
                  <a:gd name="T4" fmla="*/ 0 w 785"/>
                  <a:gd name="T5" fmla="*/ 257 h 300"/>
                  <a:gd name="T6" fmla="*/ 0 w 785"/>
                  <a:gd name="T7" fmla="*/ 0 h 300"/>
                  <a:gd name="T8" fmla="*/ 627 w 785"/>
                  <a:gd name="T9" fmla="*/ 0 h 300"/>
                  <a:gd name="T10" fmla="*/ 725 w 785"/>
                  <a:gd name="T11" fmla="*/ 76 h 300"/>
                  <a:gd name="T12" fmla="*/ 774 w 785"/>
                  <a:gd name="T13" fmla="*/ 257 h 300"/>
                  <a:gd name="T14" fmla="*/ 785 w 785"/>
                  <a:gd name="T15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5" h="300">
                    <a:moveTo>
                      <a:pt x="785" y="300"/>
                    </a:moveTo>
                    <a:cubicBezTo>
                      <a:pt x="779" y="277"/>
                      <a:pt x="758" y="257"/>
                      <a:pt x="728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673" y="0"/>
                      <a:pt x="713" y="31"/>
                      <a:pt x="725" y="76"/>
                    </a:cubicBezTo>
                    <a:cubicBezTo>
                      <a:pt x="774" y="257"/>
                      <a:pt x="774" y="257"/>
                      <a:pt x="774" y="257"/>
                    </a:cubicBezTo>
                    <a:lnTo>
                      <a:pt x="785" y="3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1608138" y="2295525"/>
                <a:ext cx="906463" cy="812800"/>
              </a:xfrm>
              <a:custGeom>
                <a:avLst/>
                <a:gdLst>
                  <a:gd name="T0" fmla="*/ 0 w 286"/>
                  <a:gd name="T1" fmla="*/ 256 h 256"/>
                  <a:gd name="T2" fmla="*/ 0 w 286"/>
                  <a:gd name="T3" fmla="*/ 0 h 256"/>
                  <a:gd name="T4" fmla="*/ 222 w 286"/>
                  <a:gd name="T5" fmla="*/ 0 h 256"/>
                  <a:gd name="T6" fmla="*/ 279 w 286"/>
                  <a:gd name="T7" fmla="*/ 42 h 256"/>
                  <a:gd name="T8" fmla="*/ 280 w 286"/>
                  <a:gd name="T9" fmla="*/ 45 h 256"/>
                  <a:gd name="T10" fmla="*/ 252 w 286"/>
                  <a:gd name="T11" fmla="*/ 111 h 256"/>
                  <a:gd name="T12" fmla="*/ 0 w 286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256">
                    <a:moveTo>
                      <a:pt x="0" y="25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52" y="0"/>
                      <a:pt x="272" y="19"/>
                      <a:pt x="279" y="42"/>
                    </a:cubicBezTo>
                    <a:cubicBezTo>
                      <a:pt x="280" y="45"/>
                      <a:pt x="280" y="45"/>
                      <a:pt x="280" y="45"/>
                    </a:cubicBezTo>
                    <a:cubicBezTo>
                      <a:pt x="286" y="68"/>
                      <a:pt x="278" y="96"/>
                      <a:pt x="252" y="111"/>
                    </a:cubicBezTo>
                    <a:lnTo>
                      <a:pt x="0" y="256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2" name="Freeform 12"/>
              <p:cNvSpPr>
                <a:spLocks/>
              </p:cNvSpPr>
              <p:nvPr/>
            </p:nvSpPr>
            <p:spPr bwMode="auto">
              <a:xfrm>
                <a:off x="547688" y="2295525"/>
                <a:ext cx="1947863" cy="663575"/>
              </a:xfrm>
              <a:custGeom>
                <a:avLst/>
                <a:gdLst>
                  <a:gd name="T0" fmla="*/ 614 w 614"/>
                  <a:gd name="T1" fmla="*/ 45 h 209"/>
                  <a:gd name="T2" fmla="*/ 0 w 614"/>
                  <a:gd name="T3" fmla="*/ 209 h 209"/>
                  <a:gd name="T4" fmla="*/ 51 w 614"/>
                  <a:gd name="T5" fmla="*/ 123 h 209"/>
                  <a:gd name="T6" fmla="*/ 265 w 614"/>
                  <a:gd name="T7" fmla="*/ 0 h 209"/>
                  <a:gd name="T8" fmla="*/ 556 w 614"/>
                  <a:gd name="T9" fmla="*/ 0 h 209"/>
                  <a:gd name="T10" fmla="*/ 613 w 614"/>
                  <a:gd name="T11" fmla="*/ 43 h 209"/>
                  <a:gd name="T12" fmla="*/ 614 w 614"/>
                  <a:gd name="T13" fmla="*/ 4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4" h="209">
                    <a:moveTo>
                      <a:pt x="614" y="45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1" y="174"/>
                      <a:pt x="20" y="141"/>
                      <a:pt x="51" y="123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556" y="0"/>
                      <a:pt x="556" y="0"/>
                      <a:pt x="556" y="0"/>
                    </a:cubicBezTo>
                    <a:cubicBezTo>
                      <a:pt x="586" y="0"/>
                      <a:pt x="607" y="20"/>
                      <a:pt x="613" y="43"/>
                    </a:cubicBezTo>
                    <a:lnTo>
                      <a:pt x="614" y="45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alpha val="1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846499" y="3436918"/>
              <a:ext cx="6801657" cy="120689"/>
              <a:chOff x="1846499" y="3436918"/>
              <a:chExt cx="6801657" cy="12068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1846499" y="3497263"/>
                <a:ext cx="6678069" cy="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tx2">
                        <a:alpha val="0"/>
                      </a:schemeClr>
                    </a:gs>
                    <a:gs pos="100000">
                      <a:schemeClr val="tx2">
                        <a:alpha val="30000"/>
                      </a:schemeClr>
                    </a:gs>
                  </a:gsLst>
                  <a:lin ang="0" scaled="0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Isosceles Triangle 54"/>
              <p:cNvSpPr/>
              <p:nvPr/>
            </p:nvSpPr>
            <p:spPr>
              <a:xfrm rot="5400000">
                <a:off x="8535790" y="3445242"/>
                <a:ext cx="120689" cy="104042"/>
              </a:xfrm>
              <a:prstGeom prst="triangle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8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931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56575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4607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4130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252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/>
              <a:t>Converting your business from Good to Great.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32392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896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092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481707" y="3"/>
            <a:ext cx="4662295" cy="6857999"/>
          </a:xfrm>
          <a:custGeom>
            <a:avLst/>
            <a:gdLst>
              <a:gd name="connsiteX0" fmla="*/ 6216393 w 6216393"/>
              <a:gd name="connsiteY0" fmla="*/ 0 h 6857999"/>
              <a:gd name="connsiteX1" fmla="*/ 6216393 w 6216393"/>
              <a:gd name="connsiteY1" fmla="*/ 6311138 h 6857999"/>
              <a:gd name="connsiteX2" fmla="*/ 6003352 w 6216393"/>
              <a:gd name="connsiteY2" fmla="*/ 6511952 h 6857999"/>
              <a:gd name="connsiteX3" fmla="*/ 5676976 w 6216393"/>
              <a:gd name="connsiteY3" fmla="*/ 6762854 h 6857999"/>
              <a:gd name="connsiteX4" fmla="*/ 5504535 w 6216393"/>
              <a:gd name="connsiteY4" fmla="*/ 6857999 h 6857999"/>
              <a:gd name="connsiteX5" fmla="*/ 3718931 w 6216393"/>
              <a:gd name="connsiteY5" fmla="*/ 6857999 h 6857999"/>
              <a:gd name="connsiteX6" fmla="*/ 3611422 w 6216393"/>
              <a:gd name="connsiteY6" fmla="*/ 6804188 h 6857999"/>
              <a:gd name="connsiteX7" fmla="*/ 3130386 w 6216393"/>
              <a:gd name="connsiteY7" fmla="*/ 6427075 h 6857999"/>
              <a:gd name="connsiteX8" fmla="*/ 553464 w 6216393"/>
              <a:gd name="connsiteY8" fmla="*/ 3693256 h 6857999"/>
              <a:gd name="connsiteX9" fmla="*/ 638342 w 6216393"/>
              <a:gd name="connsiteY9" fmla="*/ 820290 h 6857999"/>
              <a:gd name="connsiteX10" fmla="*/ 1508575 w 6216393"/>
              <a:gd name="connsiteY1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6393" h="6857999">
                <a:moveTo>
                  <a:pt x="6216393" y="0"/>
                </a:moveTo>
                <a:lnTo>
                  <a:pt x="6216393" y="6311138"/>
                </a:lnTo>
                <a:lnTo>
                  <a:pt x="6003352" y="6511952"/>
                </a:lnTo>
                <a:cubicBezTo>
                  <a:pt x="5901254" y="6608190"/>
                  <a:pt x="5791820" y="6691805"/>
                  <a:pt x="5676976" y="6762854"/>
                </a:cubicBezTo>
                <a:lnTo>
                  <a:pt x="5504535" y="6857999"/>
                </a:lnTo>
                <a:lnTo>
                  <a:pt x="3718931" y="6857999"/>
                </a:lnTo>
                <a:lnTo>
                  <a:pt x="3611422" y="6804188"/>
                </a:lnTo>
                <a:cubicBezTo>
                  <a:pt x="3437255" y="6705991"/>
                  <a:pt x="3274744" y="6580223"/>
                  <a:pt x="3130386" y="6427075"/>
                </a:cubicBezTo>
                <a:lnTo>
                  <a:pt x="553464" y="3693256"/>
                </a:lnTo>
                <a:cubicBezTo>
                  <a:pt x="-216445" y="2876470"/>
                  <a:pt x="-178444" y="1590199"/>
                  <a:pt x="638342" y="820290"/>
                </a:cubicBezTo>
                <a:lnTo>
                  <a:pt x="1508575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9"/>
          <p:cNvSpPr>
            <a:spLocks/>
          </p:cNvSpPr>
          <p:nvPr/>
        </p:nvSpPr>
        <p:spPr bwMode="auto">
          <a:xfrm>
            <a:off x="180975" y="180975"/>
            <a:ext cx="8778875" cy="6496050"/>
          </a:xfrm>
          <a:custGeom>
            <a:avLst/>
            <a:gdLst>
              <a:gd name="T0" fmla="*/ 2766 w 2766"/>
              <a:gd name="T1" fmla="*/ 1956 h 2046"/>
              <a:gd name="T2" fmla="*/ 2676 w 2766"/>
              <a:gd name="T3" fmla="*/ 2046 h 2046"/>
              <a:gd name="T4" fmla="*/ 90 w 2766"/>
              <a:gd name="T5" fmla="*/ 2046 h 2046"/>
              <a:gd name="T6" fmla="*/ 0 w 2766"/>
              <a:gd name="T7" fmla="*/ 1956 h 2046"/>
              <a:gd name="T8" fmla="*/ 0 w 2766"/>
              <a:gd name="T9" fmla="*/ 90 h 2046"/>
              <a:gd name="T10" fmla="*/ 90 w 2766"/>
              <a:gd name="T11" fmla="*/ 0 h 2046"/>
              <a:gd name="T12" fmla="*/ 2676 w 2766"/>
              <a:gd name="T13" fmla="*/ 0 h 2046"/>
              <a:gd name="T14" fmla="*/ 2766 w 2766"/>
              <a:gd name="T15" fmla="*/ 90 h 2046"/>
              <a:gd name="T16" fmla="*/ 2766 w 2766"/>
              <a:gd name="T17" fmla="*/ 1956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66" h="2046">
                <a:moveTo>
                  <a:pt x="2766" y="1956"/>
                </a:moveTo>
                <a:cubicBezTo>
                  <a:pt x="2766" y="2005"/>
                  <a:pt x="2725" y="2046"/>
                  <a:pt x="2676" y="2046"/>
                </a:cubicBezTo>
                <a:cubicBezTo>
                  <a:pt x="90" y="2046"/>
                  <a:pt x="90" y="2046"/>
                  <a:pt x="90" y="2046"/>
                </a:cubicBezTo>
                <a:cubicBezTo>
                  <a:pt x="41" y="2046"/>
                  <a:pt x="0" y="2005"/>
                  <a:pt x="0" y="195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1"/>
                  <a:pt x="41" y="0"/>
                  <a:pt x="90" y="0"/>
                </a:cubicBezTo>
                <a:cubicBezTo>
                  <a:pt x="2676" y="0"/>
                  <a:pt x="2676" y="0"/>
                  <a:pt x="2676" y="0"/>
                </a:cubicBezTo>
                <a:cubicBezTo>
                  <a:pt x="2725" y="0"/>
                  <a:pt x="2766" y="41"/>
                  <a:pt x="2766" y="90"/>
                </a:cubicBezTo>
                <a:lnTo>
                  <a:pt x="2766" y="195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1861210"/>
            <a:ext cx="9142412" cy="844550"/>
            <a:chOff x="1588" y="1861210"/>
            <a:chExt cx="9142412" cy="844550"/>
          </a:xfrm>
        </p:grpSpPr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496888" y="2423185"/>
              <a:ext cx="8645525" cy="282575"/>
            </a:xfrm>
            <a:custGeom>
              <a:avLst/>
              <a:gdLst>
                <a:gd name="T0" fmla="*/ 2724 w 2724"/>
                <a:gd name="T1" fmla="*/ 0 h 89"/>
                <a:gd name="T2" fmla="*/ 2724 w 2724"/>
                <a:gd name="T3" fmla="*/ 89 h 89"/>
                <a:gd name="T4" fmla="*/ 100 w 2724"/>
                <a:gd name="T5" fmla="*/ 89 h 89"/>
                <a:gd name="T6" fmla="*/ 23 w 2724"/>
                <a:gd name="T7" fmla="*/ 89 h 89"/>
                <a:gd name="T8" fmla="*/ 3 w 2724"/>
                <a:gd name="T9" fmla="*/ 75 h 89"/>
                <a:gd name="T10" fmla="*/ 3 w 2724"/>
                <a:gd name="T11" fmla="*/ 74 h 89"/>
                <a:gd name="T12" fmla="*/ 12 w 2724"/>
                <a:gd name="T13" fmla="*/ 51 h 89"/>
                <a:gd name="T14" fmla="*/ 100 w 2724"/>
                <a:gd name="T15" fmla="*/ 0 h 89"/>
                <a:gd name="T16" fmla="*/ 2724 w 27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4" h="89">
                  <a:moveTo>
                    <a:pt x="2724" y="0"/>
                  </a:moveTo>
                  <a:cubicBezTo>
                    <a:pt x="2724" y="89"/>
                    <a:pt x="2724" y="89"/>
                    <a:pt x="2724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2" y="89"/>
                    <a:pt x="5" y="83"/>
                    <a:pt x="3" y="75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65"/>
                    <a:pt x="3" y="56"/>
                    <a:pt x="12" y="51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2724" y="0"/>
                  </a:lnTo>
                  <a:close/>
                </a:path>
              </a:pathLst>
            </a:custGeom>
            <a:gradFill>
              <a:gsLst>
                <a:gs pos="0">
                  <a:srgbClr val="425C90"/>
                </a:gs>
                <a:gs pos="80000">
                  <a:srgbClr val="425C90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496888" y="2423185"/>
              <a:ext cx="317500" cy="282575"/>
            </a:xfrm>
            <a:custGeom>
              <a:avLst/>
              <a:gdLst>
                <a:gd name="T0" fmla="*/ 100 w 100"/>
                <a:gd name="T1" fmla="*/ 0 h 89"/>
                <a:gd name="T2" fmla="*/ 100 w 100"/>
                <a:gd name="T3" fmla="*/ 89 h 89"/>
                <a:gd name="T4" fmla="*/ 23 w 100"/>
                <a:gd name="T5" fmla="*/ 89 h 89"/>
                <a:gd name="T6" fmla="*/ 3 w 100"/>
                <a:gd name="T7" fmla="*/ 75 h 89"/>
                <a:gd name="T8" fmla="*/ 3 w 100"/>
                <a:gd name="T9" fmla="*/ 74 h 89"/>
                <a:gd name="T10" fmla="*/ 12 w 100"/>
                <a:gd name="T11" fmla="*/ 51 h 89"/>
                <a:gd name="T12" fmla="*/ 100 w 100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89">
                  <a:moveTo>
                    <a:pt x="100" y="0"/>
                  </a:moveTo>
                  <a:cubicBezTo>
                    <a:pt x="100" y="89"/>
                    <a:pt x="100" y="89"/>
                    <a:pt x="100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2" y="89"/>
                    <a:pt x="5" y="83"/>
                    <a:pt x="3" y="75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65"/>
                    <a:pt x="3" y="56"/>
                    <a:pt x="12" y="51"/>
                  </a:cubicBezTo>
                  <a:lnTo>
                    <a:pt x="100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96888" y="2423185"/>
              <a:ext cx="885825" cy="234950"/>
            </a:xfrm>
            <a:custGeom>
              <a:avLst/>
              <a:gdLst>
                <a:gd name="T0" fmla="*/ 279 w 279"/>
                <a:gd name="T1" fmla="*/ 0 h 74"/>
                <a:gd name="T2" fmla="*/ 3 w 279"/>
                <a:gd name="T3" fmla="*/ 74 h 74"/>
                <a:gd name="T4" fmla="*/ 12 w 279"/>
                <a:gd name="T5" fmla="*/ 51 h 74"/>
                <a:gd name="T6" fmla="*/ 100 w 279"/>
                <a:gd name="T7" fmla="*/ 0 h 74"/>
                <a:gd name="T8" fmla="*/ 279 w 279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74">
                  <a:moveTo>
                    <a:pt x="279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65"/>
                    <a:pt x="3" y="56"/>
                    <a:pt x="12" y="51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279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433388" y="2143785"/>
              <a:ext cx="688975" cy="514350"/>
            </a:xfrm>
            <a:custGeom>
              <a:avLst/>
              <a:gdLst>
                <a:gd name="T0" fmla="*/ 205 w 217"/>
                <a:gd name="T1" fmla="*/ 39 h 162"/>
                <a:gd name="T2" fmla="*/ 197 w 217"/>
                <a:gd name="T3" fmla="*/ 43 h 162"/>
                <a:gd name="T4" fmla="*/ 32 w 217"/>
                <a:gd name="T5" fmla="*/ 139 h 162"/>
                <a:gd name="T6" fmla="*/ 32 w 217"/>
                <a:gd name="T7" fmla="*/ 139 h 162"/>
                <a:gd name="T8" fmla="*/ 23 w 217"/>
                <a:gd name="T9" fmla="*/ 162 h 162"/>
                <a:gd name="T10" fmla="*/ 19 w 217"/>
                <a:gd name="T11" fmla="*/ 147 h 162"/>
                <a:gd name="T12" fmla="*/ 2 w 217"/>
                <a:gd name="T13" fmla="*/ 83 h 162"/>
                <a:gd name="T14" fmla="*/ 0 w 217"/>
                <a:gd name="T15" fmla="*/ 75 h 162"/>
                <a:gd name="T16" fmla="*/ 18 w 217"/>
                <a:gd name="T17" fmla="*/ 43 h 162"/>
                <a:gd name="T18" fmla="*/ 93 w 217"/>
                <a:gd name="T19" fmla="*/ 0 h 162"/>
                <a:gd name="T20" fmla="*/ 195 w 217"/>
                <a:gd name="T21" fmla="*/ 0 h 162"/>
                <a:gd name="T22" fmla="*/ 214 w 217"/>
                <a:gd name="T23" fmla="*/ 15 h 162"/>
                <a:gd name="T24" fmla="*/ 215 w 217"/>
                <a:gd name="T25" fmla="*/ 16 h 162"/>
                <a:gd name="T26" fmla="*/ 205 w 217"/>
                <a:gd name="T27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162">
                  <a:moveTo>
                    <a:pt x="205" y="39"/>
                  </a:moveTo>
                  <a:cubicBezTo>
                    <a:pt x="197" y="43"/>
                    <a:pt x="197" y="43"/>
                    <a:pt x="197" y="43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23" y="144"/>
                    <a:pt x="20" y="153"/>
                    <a:pt x="23" y="162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1" y="80"/>
                    <a:pt x="0" y="78"/>
                    <a:pt x="0" y="75"/>
                  </a:cubicBezTo>
                  <a:cubicBezTo>
                    <a:pt x="0" y="62"/>
                    <a:pt x="7" y="50"/>
                    <a:pt x="18" y="4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05" y="0"/>
                    <a:pt x="212" y="7"/>
                    <a:pt x="214" y="15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17" y="24"/>
                    <a:pt x="214" y="34"/>
                    <a:pt x="205" y="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588" y="1861210"/>
              <a:ext cx="1111250" cy="330200"/>
            </a:xfrm>
            <a:custGeom>
              <a:avLst/>
              <a:gdLst>
                <a:gd name="T0" fmla="*/ 350 w 350"/>
                <a:gd name="T1" fmla="*/ 104 h 104"/>
                <a:gd name="T2" fmla="*/ 331 w 350"/>
                <a:gd name="T3" fmla="*/ 89 h 104"/>
                <a:gd name="T4" fmla="*/ 0 w 350"/>
                <a:gd name="T5" fmla="*/ 89 h 104"/>
                <a:gd name="T6" fmla="*/ 0 w 350"/>
                <a:gd name="T7" fmla="*/ 0 h 104"/>
                <a:gd name="T8" fmla="*/ 295 w 350"/>
                <a:gd name="T9" fmla="*/ 0 h 104"/>
                <a:gd name="T10" fmla="*/ 329 w 350"/>
                <a:gd name="T11" fmla="*/ 26 h 104"/>
                <a:gd name="T12" fmla="*/ 346 w 350"/>
                <a:gd name="T13" fmla="*/ 89 h 104"/>
                <a:gd name="T14" fmla="*/ 350 w 350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0" h="104">
                  <a:moveTo>
                    <a:pt x="350" y="104"/>
                  </a:moveTo>
                  <a:cubicBezTo>
                    <a:pt x="348" y="96"/>
                    <a:pt x="341" y="89"/>
                    <a:pt x="33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1" y="0"/>
                    <a:pt x="325" y="11"/>
                    <a:pt x="329" y="26"/>
                  </a:cubicBezTo>
                  <a:cubicBezTo>
                    <a:pt x="346" y="89"/>
                    <a:pt x="346" y="89"/>
                    <a:pt x="346" y="89"/>
                  </a:cubicBezTo>
                  <a:lnTo>
                    <a:pt x="350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33388" y="2143785"/>
              <a:ext cx="682625" cy="231775"/>
            </a:xfrm>
            <a:custGeom>
              <a:avLst/>
              <a:gdLst>
                <a:gd name="T0" fmla="*/ 215 w 215"/>
                <a:gd name="T1" fmla="*/ 16 h 73"/>
                <a:gd name="T2" fmla="*/ 0 w 215"/>
                <a:gd name="T3" fmla="*/ 73 h 73"/>
                <a:gd name="T4" fmla="*/ 18 w 215"/>
                <a:gd name="T5" fmla="*/ 43 h 73"/>
                <a:gd name="T6" fmla="*/ 93 w 215"/>
                <a:gd name="T7" fmla="*/ 0 h 73"/>
                <a:gd name="T8" fmla="*/ 195 w 215"/>
                <a:gd name="T9" fmla="*/ 0 h 73"/>
                <a:gd name="T10" fmla="*/ 214 w 215"/>
                <a:gd name="T11" fmla="*/ 15 h 73"/>
                <a:gd name="T12" fmla="*/ 215 w 215"/>
                <a:gd name="T13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3">
                  <a:moveTo>
                    <a:pt x="215" y="16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61"/>
                    <a:pt x="7" y="50"/>
                    <a:pt x="18" y="4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05" y="0"/>
                    <a:pt x="212" y="7"/>
                    <a:pt x="214" y="15"/>
                  </a:cubicBezTo>
                  <a:lnTo>
                    <a:pt x="215" y="1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846499" y="2564473"/>
              <a:ext cx="7297501" cy="0"/>
            </a:xfrm>
            <a:prstGeom prst="line">
              <a:avLst/>
            </a:prstGeom>
            <a:ln w="12700">
              <a:gradFill>
                <a:gsLst>
                  <a:gs pos="0">
                    <a:schemeClr val="tx2">
                      <a:alpha val="0"/>
                    </a:schemeClr>
                  </a:gs>
                  <a:gs pos="100000">
                    <a:schemeClr val="tx2">
                      <a:alpha val="30000"/>
                    </a:schemeClr>
                  </a:gs>
                </a:gsLst>
                <a:lin ang="0" scaled="0"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59742" y="905566"/>
            <a:ext cx="7344816" cy="593682"/>
          </a:xfrm>
        </p:spPr>
        <p:txBody>
          <a:bodyPr anchor="b"/>
          <a:lstStyle>
            <a:lvl1pPr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360262" y="3214411"/>
            <a:ext cx="7343775" cy="227788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1400" b="0" spc="-30" baseline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1) Insert Your Text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0923" y="5995452"/>
            <a:ext cx="2040837" cy="894393"/>
            <a:chOff x="2385" y="5963608"/>
            <a:chExt cx="2040837" cy="894393"/>
          </a:xfrm>
        </p:grpSpPr>
        <p:sp>
          <p:nvSpPr>
            <p:cNvPr id="16" name="Shape 73"/>
            <p:cNvSpPr/>
            <p:nvPr/>
          </p:nvSpPr>
          <p:spPr>
            <a:xfrm>
              <a:off x="2385" y="5963611"/>
              <a:ext cx="1372601" cy="89439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74"/>
            <p:cNvSpPr/>
            <p:nvPr/>
          </p:nvSpPr>
          <p:spPr>
            <a:xfrm>
              <a:off x="1372259" y="5963608"/>
              <a:ext cx="670963" cy="89439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70" y="6204472"/>
            <a:ext cx="2202830" cy="577328"/>
            <a:chOff x="0" y="6195628"/>
            <a:chExt cx="2202830" cy="577328"/>
          </a:xfrm>
        </p:grpSpPr>
        <p:sp>
          <p:nvSpPr>
            <p:cNvPr id="19" name="Shape 71"/>
            <p:cNvSpPr/>
            <p:nvPr/>
          </p:nvSpPr>
          <p:spPr>
            <a:xfrm rot="10800000" flipH="1">
              <a:off x="1808630" y="6597756"/>
              <a:ext cx="394200" cy="1752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0" name="Shape 75"/>
            <p:cNvGrpSpPr/>
            <p:nvPr/>
          </p:nvGrpSpPr>
          <p:grpSpPr>
            <a:xfrm>
              <a:off x="0" y="6195628"/>
              <a:ext cx="2199863" cy="406084"/>
              <a:chOff x="-5827153" y="330075"/>
              <a:chExt cx="12276019" cy="1699569"/>
            </a:xfrm>
          </p:grpSpPr>
          <p:sp>
            <p:nvSpPr>
              <p:cNvPr id="22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5" name="Shape 80"/>
          <p:cNvSpPr txBox="1">
            <a:spLocks/>
          </p:cNvSpPr>
          <p:nvPr/>
        </p:nvSpPr>
        <p:spPr>
          <a:xfrm>
            <a:off x="-692" y="6243803"/>
            <a:ext cx="1487400" cy="420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bg2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71F52AE-C638-4D61-BEE3-93302D7DB3BB}" type="slidenum">
              <a:rPr lang="en-US" sz="1800" smtClean="0">
                <a:solidFill>
                  <a:schemeClr val="tx2"/>
                </a:solidFill>
                <a:cs typeface="B Koodak" panose="00000700000000000000" pitchFamily="2" charset="-78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3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67">
          <p15:clr>
            <a:srgbClr val="FBAE40"/>
          </p15:clr>
        </p15:guide>
        <p15:guide id="3" pos="5193">
          <p15:clr>
            <a:srgbClr val="FBAE40"/>
          </p15:clr>
        </p15:guide>
        <p15:guide id="4" orient="horz" pos="5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/>
          <p:cNvSpPr>
            <a:spLocks/>
          </p:cNvSpPr>
          <p:nvPr/>
        </p:nvSpPr>
        <p:spPr bwMode="auto">
          <a:xfrm>
            <a:off x="180975" y="180975"/>
            <a:ext cx="8778875" cy="6496050"/>
          </a:xfrm>
          <a:custGeom>
            <a:avLst/>
            <a:gdLst>
              <a:gd name="T0" fmla="*/ 2766 w 2766"/>
              <a:gd name="T1" fmla="*/ 1956 h 2046"/>
              <a:gd name="T2" fmla="*/ 2676 w 2766"/>
              <a:gd name="T3" fmla="*/ 2046 h 2046"/>
              <a:gd name="T4" fmla="*/ 90 w 2766"/>
              <a:gd name="T5" fmla="*/ 2046 h 2046"/>
              <a:gd name="T6" fmla="*/ 0 w 2766"/>
              <a:gd name="T7" fmla="*/ 1956 h 2046"/>
              <a:gd name="T8" fmla="*/ 0 w 2766"/>
              <a:gd name="T9" fmla="*/ 90 h 2046"/>
              <a:gd name="T10" fmla="*/ 90 w 2766"/>
              <a:gd name="T11" fmla="*/ 0 h 2046"/>
              <a:gd name="T12" fmla="*/ 2676 w 2766"/>
              <a:gd name="T13" fmla="*/ 0 h 2046"/>
              <a:gd name="T14" fmla="*/ 2766 w 2766"/>
              <a:gd name="T15" fmla="*/ 90 h 2046"/>
              <a:gd name="T16" fmla="*/ 2766 w 2766"/>
              <a:gd name="T17" fmla="*/ 1956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66" h="2046">
                <a:moveTo>
                  <a:pt x="2766" y="1956"/>
                </a:moveTo>
                <a:cubicBezTo>
                  <a:pt x="2766" y="2005"/>
                  <a:pt x="2725" y="2046"/>
                  <a:pt x="2676" y="2046"/>
                </a:cubicBezTo>
                <a:cubicBezTo>
                  <a:pt x="90" y="2046"/>
                  <a:pt x="90" y="2046"/>
                  <a:pt x="90" y="2046"/>
                </a:cubicBezTo>
                <a:cubicBezTo>
                  <a:pt x="41" y="2046"/>
                  <a:pt x="0" y="2005"/>
                  <a:pt x="0" y="195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1"/>
                  <a:pt x="41" y="0"/>
                  <a:pt x="90" y="0"/>
                </a:cubicBezTo>
                <a:cubicBezTo>
                  <a:pt x="2676" y="0"/>
                  <a:pt x="2676" y="0"/>
                  <a:pt x="2676" y="0"/>
                </a:cubicBezTo>
                <a:cubicBezTo>
                  <a:pt x="2725" y="0"/>
                  <a:pt x="2766" y="41"/>
                  <a:pt x="2766" y="90"/>
                </a:cubicBezTo>
                <a:lnTo>
                  <a:pt x="2766" y="19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1778356"/>
            <a:ext cx="7921625" cy="1664224"/>
          </a:xfrm>
        </p:spPr>
        <p:txBody>
          <a:bodyPr anchor="b"/>
          <a:lstStyle>
            <a:lvl1pPr algn="ctr">
              <a:lnSpc>
                <a:spcPts val="4300"/>
              </a:lnSpc>
              <a:defRPr sz="3600" spc="-8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Section Break Title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03492" y="3661031"/>
            <a:ext cx="3370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917306"/>
            <a:ext cx="7921625" cy="996950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kern="1200" spc="-30" baseline="0" dirty="0" smtClean="0">
                <a:solidFill>
                  <a:schemeClr val="tx2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Insert Your Title Here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88" y="0"/>
            <a:ext cx="3421063" cy="2041525"/>
            <a:chOff x="1588" y="0"/>
            <a:chExt cx="3421063" cy="2041525"/>
          </a:xfrm>
        </p:grpSpPr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1211263" y="0"/>
              <a:ext cx="2211388" cy="2041525"/>
            </a:xfrm>
            <a:custGeom>
              <a:avLst/>
              <a:gdLst>
                <a:gd name="T0" fmla="*/ 697 w 697"/>
                <a:gd name="T1" fmla="*/ 0 h 643"/>
                <a:gd name="T2" fmla="*/ 67 w 697"/>
                <a:gd name="T3" fmla="*/ 630 h 643"/>
                <a:gd name="T4" fmla="*/ 23 w 697"/>
                <a:gd name="T5" fmla="*/ 636 h 643"/>
                <a:gd name="T6" fmla="*/ 22 w 697"/>
                <a:gd name="T7" fmla="*/ 635 h 643"/>
                <a:gd name="T8" fmla="*/ 5 w 697"/>
                <a:gd name="T9" fmla="*/ 594 h 643"/>
                <a:gd name="T10" fmla="*/ 52 w 697"/>
                <a:gd name="T11" fmla="*/ 417 h 643"/>
                <a:gd name="T12" fmla="*/ 278 w 697"/>
                <a:gd name="T13" fmla="*/ 192 h 643"/>
                <a:gd name="T14" fmla="*/ 278 w 697"/>
                <a:gd name="T15" fmla="*/ 191 h 643"/>
                <a:gd name="T16" fmla="*/ 470 w 697"/>
                <a:gd name="T17" fmla="*/ 0 h 643"/>
                <a:gd name="T18" fmla="*/ 697 w 697"/>
                <a:gd name="T19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7" h="643">
                  <a:moveTo>
                    <a:pt x="697" y="0"/>
                  </a:moveTo>
                  <a:cubicBezTo>
                    <a:pt x="67" y="630"/>
                    <a:pt x="67" y="630"/>
                    <a:pt x="67" y="630"/>
                  </a:cubicBezTo>
                  <a:cubicBezTo>
                    <a:pt x="54" y="643"/>
                    <a:pt x="37" y="643"/>
                    <a:pt x="23" y="636"/>
                  </a:cubicBezTo>
                  <a:cubicBezTo>
                    <a:pt x="22" y="635"/>
                    <a:pt x="22" y="635"/>
                    <a:pt x="22" y="635"/>
                  </a:cubicBezTo>
                  <a:cubicBezTo>
                    <a:pt x="9" y="627"/>
                    <a:pt x="0" y="612"/>
                    <a:pt x="5" y="594"/>
                  </a:cubicBezTo>
                  <a:cubicBezTo>
                    <a:pt x="52" y="417"/>
                    <a:pt x="52" y="417"/>
                    <a:pt x="52" y="417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8" y="191"/>
                    <a:pt x="278" y="191"/>
                    <a:pt x="278" y="191"/>
                  </a:cubicBezTo>
                  <a:cubicBezTo>
                    <a:pt x="470" y="0"/>
                    <a:pt x="470" y="0"/>
                    <a:pt x="470" y="0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425C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1211263" y="1323975"/>
              <a:ext cx="527050" cy="717550"/>
            </a:xfrm>
            <a:custGeom>
              <a:avLst/>
              <a:gdLst>
                <a:gd name="T0" fmla="*/ 52 w 166"/>
                <a:gd name="T1" fmla="*/ 0 h 226"/>
                <a:gd name="T2" fmla="*/ 166 w 166"/>
                <a:gd name="T3" fmla="*/ 114 h 226"/>
                <a:gd name="T4" fmla="*/ 67 w 166"/>
                <a:gd name="T5" fmla="*/ 213 h 226"/>
                <a:gd name="T6" fmla="*/ 23 w 166"/>
                <a:gd name="T7" fmla="*/ 219 h 226"/>
                <a:gd name="T8" fmla="*/ 22 w 166"/>
                <a:gd name="T9" fmla="*/ 218 h 226"/>
                <a:gd name="T10" fmla="*/ 5 w 166"/>
                <a:gd name="T11" fmla="*/ 177 h 226"/>
                <a:gd name="T12" fmla="*/ 52 w 166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6">
                  <a:moveTo>
                    <a:pt x="52" y="0"/>
                  </a:moveTo>
                  <a:cubicBezTo>
                    <a:pt x="166" y="114"/>
                    <a:pt x="166" y="114"/>
                    <a:pt x="166" y="114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54" y="226"/>
                    <a:pt x="37" y="226"/>
                    <a:pt x="23" y="219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9" y="210"/>
                    <a:pt x="0" y="195"/>
                    <a:pt x="5" y="177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tx1">
                    <a:alpha val="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1211263" y="606425"/>
              <a:ext cx="882650" cy="1409700"/>
            </a:xfrm>
            <a:custGeom>
              <a:avLst/>
              <a:gdLst>
                <a:gd name="T0" fmla="*/ 278 w 278"/>
                <a:gd name="T1" fmla="*/ 0 h 444"/>
                <a:gd name="T2" fmla="*/ 22 w 278"/>
                <a:gd name="T3" fmla="*/ 444 h 444"/>
                <a:gd name="T4" fmla="*/ 5 w 278"/>
                <a:gd name="T5" fmla="*/ 403 h 444"/>
                <a:gd name="T6" fmla="*/ 52 w 278"/>
                <a:gd name="T7" fmla="*/ 226 h 444"/>
                <a:gd name="T8" fmla="*/ 278 w 278"/>
                <a:gd name="T9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444">
                  <a:moveTo>
                    <a:pt x="278" y="0"/>
                  </a:moveTo>
                  <a:cubicBezTo>
                    <a:pt x="22" y="444"/>
                    <a:pt x="22" y="444"/>
                    <a:pt x="22" y="444"/>
                  </a:cubicBezTo>
                  <a:cubicBezTo>
                    <a:pt x="9" y="436"/>
                    <a:pt x="0" y="421"/>
                    <a:pt x="5" y="403"/>
                  </a:cubicBezTo>
                  <a:cubicBezTo>
                    <a:pt x="52" y="226"/>
                    <a:pt x="52" y="226"/>
                    <a:pt x="52" y="226"/>
                  </a:cubicBezTo>
                  <a:lnTo>
                    <a:pt x="27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66763" y="631825"/>
              <a:ext cx="768350" cy="1384300"/>
            </a:xfrm>
            <a:custGeom>
              <a:avLst/>
              <a:gdLst>
                <a:gd name="T0" fmla="*/ 237 w 242"/>
                <a:gd name="T1" fmla="*/ 49 h 436"/>
                <a:gd name="T2" fmla="*/ 233 w 242"/>
                <a:gd name="T3" fmla="*/ 65 h 436"/>
                <a:gd name="T4" fmla="*/ 145 w 242"/>
                <a:gd name="T5" fmla="*/ 395 h 436"/>
                <a:gd name="T6" fmla="*/ 145 w 242"/>
                <a:gd name="T7" fmla="*/ 395 h 436"/>
                <a:gd name="T8" fmla="*/ 162 w 242"/>
                <a:gd name="T9" fmla="*/ 436 h 436"/>
                <a:gd name="T10" fmla="*/ 138 w 242"/>
                <a:gd name="T11" fmla="*/ 422 h 436"/>
                <a:gd name="T12" fmla="*/ 36 w 242"/>
                <a:gd name="T13" fmla="*/ 364 h 436"/>
                <a:gd name="T14" fmla="*/ 23 w 242"/>
                <a:gd name="T15" fmla="*/ 354 h 436"/>
                <a:gd name="T16" fmla="*/ 6 w 242"/>
                <a:gd name="T17" fmla="*/ 292 h 436"/>
                <a:gd name="T18" fmla="*/ 46 w 242"/>
                <a:gd name="T19" fmla="*/ 143 h 436"/>
                <a:gd name="T20" fmla="*/ 175 w 242"/>
                <a:gd name="T21" fmla="*/ 13 h 436"/>
                <a:gd name="T22" fmla="*/ 220 w 242"/>
                <a:gd name="T23" fmla="*/ 7 h 436"/>
                <a:gd name="T24" fmla="*/ 221 w 242"/>
                <a:gd name="T25" fmla="*/ 8 h 436"/>
                <a:gd name="T26" fmla="*/ 237 w 242"/>
                <a:gd name="T27" fmla="*/ 4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436">
                  <a:moveTo>
                    <a:pt x="237" y="49"/>
                  </a:moveTo>
                  <a:cubicBezTo>
                    <a:pt x="233" y="65"/>
                    <a:pt x="233" y="65"/>
                    <a:pt x="233" y="65"/>
                  </a:cubicBezTo>
                  <a:cubicBezTo>
                    <a:pt x="145" y="395"/>
                    <a:pt x="145" y="395"/>
                    <a:pt x="145" y="395"/>
                  </a:cubicBezTo>
                  <a:cubicBezTo>
                    <a:pt x="145" y="395"/>
                    <a:pt x="145" y="395"/>
                    <a:pt x="145" y="395"/>
                  </a:cubicBezTo>
                  <a:cubicBezTo>
                    <a:pt x="140" y="413"/>
                    <a:pt x="149" y="428"/>
                    <a:pt x="162" y="436"/>
                  </a:cubicBezTo>
                  <a:cubicBezTo>
                    <a:pt x="138" y="422"/>
                    <a:pt x="138" y="422"/>
                    <a:pt x="138" y="422"/>
                  </a:cubicBezTo>
                  <a:cubicBezTo>
                    <a:pt x="36" y="364"/>
                    <a:pt x="36" y="364"/>
                    <a:pt x="36" y="364"/>
                  </a:cubicBezTo>
                  <a:cubicBezTo>
                    <a:pt x="31" y="361"/>
                    <a:pt x="27" y="358"/>
                    <a:pt x="23" y="354"/>
                  </a:cubicBezTo>
                  <a:cubicBezTo>
                    <a:pt x="7" y="338"/>
                    <a:pt x="0" y="314"/>
                    <a:pt x="6" y="292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89" y="0"/>
                    <a:pt x="206" y="0"/>
                    <a:pt x="220" y="7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34" y="16"/>
                    <a:pt x="242" y="32"/>
                    <a:pt x="23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1588" y="377825"/>
              <a:ext cx="1463675" cy="1619250"/>
            </a:xfrm>
            <a:custGeom>
              <a:avLst/>
              <a:gdLst>
                <a:gd name="T0" fmla="*/ 461 w 461"/>
                <a:gd name="T1" fmla="*/ 87 h 510"/>
                <a:gd name="T2" fmla="*/ 456 w 461"/>
                <a:gd name="T3" fmla="*/ 85 h 510"/>
                <a:gd name="T4" fmla="*/ 452 w 461"/>
                <a:gd name="T5" fmla="*/ 84 h 510"/>
                <a:gd name="T6" fmla="*/ 452 w 461"/>
                <a:gd name="T7" fmla="*/ 84 h 510"/>
                <a:gd name="T8" fmla="*/ 451 w 461"/>
                <a:gd name="T9" fmla="*/ 83 h 510"/>
                <a:gd name="T10" fmla="*/ 450 w 461"/>
                <a:gd name="T11" fmla="*/ 83 h 510"/>
                <a:gd name="T12" fmla="*/ 449 w 461"/>
                <a:gd name="T13" fmla="*/ 83 h 510"/>
                <a:gd name="T14" fmla="*/ 447 w 461"/>
                <a:gd name="T15" fmla="*/ 83 h 510"/>
                <a:gd name="T16" fmla="*/ 445 w 461"/>
                <a:gd name="T17" fmla="*/ 83 h 510"/>
                <a:gd name="T18" fmla="*/ 427 w 461"/>
                <a:gd name="T19" fmla="*/ 86 h 510"/>
                <a:gd name="T20" fmla="*/ 426 w 461"/>
                <a:gd name="T21" fmla="*/ 87 h 510"/>
                <a:gd name="T22" fmla="*/ 426 w 461"/>
                <a:gd name="T23" fmla="*/ 87 h 510"/>
                <a:gd name="T24" fmla="*/ 424 w 461"/>
                <a:gd name="T25" fmla="*/ 87 h 510"/>
                <a:gd name="T26" fmla="*/ 422 w 461"/>
                <a:gd name="T27" fmla="*/ 89 h 510"/>
                <a:gd name="T28" fmla="*/ 418 w 461"/>
                <a:gd name="T29" fmla="*/ 92 h 510"/>
                <a:gd name="T30" fmla="*/ 418 w 461"/>
                <a:gd name="T31" fmla="*/ 92 h 510"/>
                <a:gd name="T32" fmla="*/ 416 w 461"/>
                <a:gd name="T33" fmla="*/ 93 h 510"/>
                <a:gd name="T34" fmla="*/ 318 w 461"/>
                <a:gd name="T35" fmla="*/ 192 h 510"/>
                <a:gd name="T36" fmla="*/ 287 w 461"/>
                <a:gd name="T37" fmla="*/ 223 h 510"/>
                <a:gd name="T38" fmla="*/ 287 w 461"/>
                <a:gd name="T39" fmla="*/ 223 h 510"/>
                <a:gd name="T40" fmla="*/ 0 w 461"/>
                <a:gd name="T41" fmla="*/ 510 h 510"/>
                <a:gd name="T42" fmla="*/ 0 w 461"/>
                <a:gd name="T43" fmla="*/ 283 h 510"/>
                <a:gd name="T44" fmla="*/ 258 w 461"/>
                <a:gd name="T45" fmla="*/ 25 h 510"/>
                <a:gd name="T46" fmla="*/ 335 w 461"/>
                <a:gd name="T47" fmla="*/ 15 h 510"/>
                <a:gd name="T48" fmla="*/ 436 w 461"/>
                <a:gd name="T49" fmla="*/ 73 h 510"/>
                <a:gd name="T50" fmla="*/ 459 w 461"/>
                <a:gd name="T51" fmla="*/ 87 h 510"/>
                <a:gd name="T52" fmla="*/ 460 w 461"/>
                <a:gd name="T53" fmla="*/ 87 h 510"/>
                <a:gd name="T54" fmla="*/ 461 w 461"/>
                <a:gd name="T55" fmla="*/ 8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1" h="510">
                  <a:moveTo>
                    <a:pt x="461" y="87"/>
                  </a:moveTo>
                  <a:cubicBezTo>
                    <a:pt x="459" y="87"/>
                    <a:pt x="458" y="86"/>
                    <a:pt x="456" y="85"/>
                  </a:cubicBezTo>
                  <a:cubicBezTo>
                    <a:pt x="455" y="85"/>
                    <a:pt x="453" y="84"/>
                    <a:pt x="452" y="84"/>
                  </a:cubicBezTo>
                  <a:cubicBezTo>
                    <a:pt x="452" y="84"/>
                    <a:pt x="452" y="84"/>
                    <a:pt x="452" y="84"/>
                  </a:cubicBezTo>
                  <a:cubicBezTo>
                    <a:pt x="451" y="84"/>
                    <a:pt x="451" y="83"/>
                    <a:pt x="451" y="83"/>
                  </a:cubicBezTo>
                  <a:cubicBezTo>
                    <a:pt x="450" y="83"/>
                    <a:pt x="450" y="83"/>
                    <a:pt x="450" y="83"/>
                  </a:cubicBezTo>
                  <a:cubicBezTo>
                    <a:pt x="450" y="83"/>
                    <a:pt x="450" y="83"/>
                    <a:pt x="449" y="83"/>
                  </a:cubicBezTo>
                  <a:cubicBezTo>
                    <a:pt x="449" y="83"/>
                    <a:pt x="448" y="83"/>
                    <a:pt x="447" y="83"/>
                  </a:cubicBezTo>
                  <a:cubicBezTo>
                    <a:pt x="446" y="83"/>
                    <a:pt x="446" y="83"/>
                    <a:pt x="445" y="83"/>
                  </a:cubicBezTo>
                  <a:cubicBezTo>
                    <a:pt x="439" y="82"/>
                    <a:pt x="433" y="83"/>
                    <a:pt x="427" y="86"/>
                  </a:cubicBezTo>
                  <a:cubicBezTo>
                    <a:pt x="426" y="86"/>
                    <a:pt x="426" y="86"/>
                    <a:pt x="426" y="87"/>
                  </a:cubicBezTo>
                  <a:cubicBezTo>
                    <a:pt x="426" y="87"/>
                    <a:pt x="426" y="87"/>
                    <a:pt x="426" y="87"/>
                  </a:cubicBezTo>
                  <a:cubicBezTo>
                    <a:pt x="425" y="87"/>
                    <a:pt x="424" y="87"/>
                    <a:pt x="424" y="87"/>
                  </a:cubicBezTo>
                  <a:cubicBezTo>
                    <a:pt x="423" y="88"/>
                    <a:pt x="422" y="88"/>
                    <a:pt x="422" y="89"/>
                  </a:cubicBezTo>
                  <a:cubicBezTo>
                    <a:pt x="420" y="90"/>
                    <a:pt x="419" y="91"/>
                    <a:pt x="418" y="92"/>
                  </a:cubicBezTo>
                  <a:cubicBezTo>
                    <a:pt x="418" y="92"/>
                    <a:pt x="418" y="92"/>
                    <a:pt x="418" y="92"/>
                  </a:cubicBezTo>
                  <a:cubicBezTo>
                    <a:pt x="417" y="93"/>
                    <a:pt x="417" y="93"/>
                    <a:pt x="416" y="93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287" y="223"/>
                    <a:pt x="287" y="223"/>
                    <a:pt x="287" y="223"/>
                  </a:cubicBezTo>
                  <a:cubicBezTo>
                    <a:pt x="287" y="223"/>
                    <a:pt x="287" y="223"/>
                    <a:pt x="287" y="223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78" y="4"/>
                    <a:pt x="310" y="0"/>
                    <a:pt x="335" y="15"/>
                  </a:cubicBezTo>
                  <a:cubicBezTo>
                    <a:pt x="436" y="73"/>
                    <a:pt x="436" y="73"/>
                    <a:pt x="436" y="73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60" y="87"/>
                    <a:pt x="460" y="87"/>
                    <a:pt x="460" y="87"/>
                  </a:cubicBezTo>
                  <a:lnTo>
                    <a:pt x="461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1011238" y="631825"/>
              <a:ext cx="523875" cy="717550"/>
            </a:xfrm>
            <a:custGeom>
              <a:avLst/>
              <a:gdLst>
                <a:gd name="T0" fmla="*/ 113 w 165"/>
                <a:gd name="T1" fmla="*/ 226 h 226"/>
                <a:gd name="T2" fmla="*/ 0 w 165"/>
                <a:gd name="T3" fmla="*/ 112 h 226"/>
                <a:gd name="T4" fmla="*/ 98 w 165"/>
                <a:gd name="T5" fmla="*/ 13 h 226"/>
                <a:gd name="T6" fmla="*/ 142 w 165"/>
                <a:gd name="T7" fmla="*/ 7 h 226"/>
                <a:gd name="T8" fmla="*/ 144 w 165"/>
                <a:gd name="T9" fmla="*/ 8 h 226"/>
                <a:gd name="T10" fmla="*/ 160 w 165"/>
                <a:gd name="T11" fmla="*/ 49 h 226"/>
                <a:gd name="T12" fmla="*/ 113 w 165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26">
                  <a:moveTo>
                    <a:pt x="113" y="226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11" y="0"/>
                    <a:pt x="129" y="0"/>
                    <a:pt x="142" y="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57" y="16"/>
                    <a:pt x="165" y="31"/>
                    <a:pt x="160" y="49"/>
                  </a:cubicBezTo>
                  <a:lnTo>
                    <a:pt x="113" y="2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766763" y="631825"/>
              <a:ext cx="701675" cy="1117600"/>
            </a:xfrm>
            <a:custGeom>
              <a:avLst/>
              <a:gdLst>
                <a:gd name="T0" fmla="*/ 221 w 221"/>
                <a:gd name="T1" fmla="*/ 8 h 352"/>
                <a:gd name="T2" fmla="*/ 22 w 221"/>
                <a:gd name="T3" fmla="*/ 352 h 352"/>
                <a:gd name="T4" fmla="*/ 6 w 221"/>
                <a:gd name="T5" fmla="*/ 292 h 352"/>
                <a:gd name="T6" fmla="*/ 46 w 221"/>
                <a:gd name="T7" fmla="*/ 143 h 352"/>
                <a:gd name="T8" fmla="*/ 175 w 221"/>
                <a:gd name="T9" fmla="*/ 13 h 352"/>
                <a:gd name="T10" fmla="*/ 220 w 221"/>
                <a:gd name="T11" fmla="*/ 7 h 352"/>
                <a:gd name="T12" fmla="*/ 221 w 221"/>
                <a:gd name="T13" fmla="*/ 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52">
                  <a:moveTo>
                    <a:pt x="221" y="8"/>
                  </a:moveTo>
                  <a:cubicBezTo>
                    <a:pt x="22" y="352"/>
                    <a:pt x="22" y="352"/>
                    <a:pt x="22" y="352"/>
                  </a:cubicBezTo>
                  <a:cubicBezTo>
                    <a:pt x="7" y="336"/>
                    <a:pt x="0" y="314"/>
                    <a:pt x="6" y="292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89" y="0"/>
                    <a:pt x="206" y="0"/>
                    <a:pt x="220" y="7"/>
                  </a:cubicBezTo>
                  <a:lnTo>
                    <a:pt x="221" y="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21351" y="4816475"/>
            <a:ext cx="3421062" cy="2041525"/>
            <a:chOff x="5721351" y="4816475"/>
            <a:chExt cx="3421062" cy="2041525"/>
          </a:xfrm>
        </p:grpSpPr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5721351" y="4816475"/>
              <a:ext cx="2211388" cy="2041525"/>
            </a:xfrm>
            <a:custGeom>
              <a:avLst/>
              <a:gdLst>
                <a:gd name="T0" fmla="*/ 692 w 697"/>
                <a:gd name="T1" fmla="*/ 49 h 643"/>
                <a:gd name="T2" fmla="*/ 645 w 697"/>
                <a:gd name="T3" fmla="*/ 226 h 643"/>
                <a:gd name="T4" fmla="*/ 419 w 697"/>
                <a:gd name="T5" fmla="*/ 451 h 643"/>
                <a:gd name="T6" fmla="*/ 419 w 697"/>
                <a:gd name="T7" fmla="*/ 452 h 643"/>
                <a:gd name="T8" fmla="*/ 227 w 697"/>
                <a:gd name="T9" fmla="*/ 643 h 643"/>
                <a:gd name="T10" fmla="*/ 0 w 697"/>
                <a:gd name="T11" fmla="*/ 643 h 643"/>
                <a:gd name="T12" fmla="*/ 531 w 697"/>
                <a:gd name="T13" fmla="*/ 112 h 643"/>
                <a:gd name="T14" fmla="*/ 630 w 697"/>
                <a:gd name="T15" fmla="*/ 13 h 643"/>
                <a:gd name="T16" fmla="*/ 674 w 697"/>
                <a:gd name="T17" fmla="*/ 7 h 643"/>
                <a:gd name="T18" fmla="*/ 675 w 697"/>
                <a:gd name="T19" fmla="*/ 8 h 643"/>
                <a:gd name="T20" fmla="*/ 692 w 697"/>
                <a:gd name="T21" fmla="*/ 49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643">
                  <a:moveTo>
                    <a:pt x="692" y="49"/>
                  </a:moveTo>
                  <a:cubicBezTo>
                    <a:pt x="645" y="226"/>
                    <a:pt x="645" y="226"/>
                    <a:pt x="645" y="226"/>
                  </a:cubicBezTo>
                  <a:cubicBezTo>
                    <a:pt x="419" y="451"/>
                    <a:pt x="419" y="451"/>
                    <a:pt x="419" y="451"/>
                  </a:cubicBezTo>
                  <a:cubicBezTo>
                    <a:pt x="419" y="452"/>
                    <a:pt x="419" y="452"/>
                    <a:pt x="419" y="452"/>
                  </a:cubicBezTo>
                  <a:cubicBezTo>
                    <a:pt x="227" y="643"/>
                    <a:pt x="227" y="643"/>
                    <a:pt x="227" y="643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531" y="112"/>
                    <a:pt x="531" y="112"/>
                    <a:pt x="531" y="112"/>
                  </a:cubicBezTo>
                  <a:cubicBezTo>
                    <a:pt x="630" y="13"/>
                    <a:pt x="630" y="13"/>
                    <a:pt x="630" y="13"/>
                  </a:cubicBezTo>
                  <a:cubicBezTo>
                    <a:pt x="643" y="0"/>
                    <a:pt x="660" y="0"/>
                    <a:pt x="674" y="7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88" y="16"/>
                    <a:pt x="697" y="31"/>
                    <a:pt x="692" y="49"/>
                  </a:cubicBezTo>
                  <a:close/>
                </a:path>
              </a:pathLst>
            </a:custGeom>
            <a:solidFill>
              <a:srgbClr val="425C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7405688" y="4816475"/>
              <a:ext cx="527050" cy="717550"/>
            </a:xfrm>
            <a:custGeom>
              <a:avLst/>
              <a:gdLst>
                <a:gd name="T0" fmla="*/ 114 w 166"/>
                <a:gd name="T1" fmla="*/ 226 h 226"/>
                <a:gd name="T2" fmla="*/ 0 w 166"/>
                <a:gd name="T3" fmla="*/ 112 h 226"/>
                <a:gd name="T4" fmla="*/ 99 w 166"/>
                <a:gd name="T5" fmla="*/ 13 h 226"/>
                <a:gd name="T6" fmla="*/ 143 w 166"/>
                <a:gd name="T7" fmla="*/ 7 h 226"/>
                <a:gd name="T8" fmla="*/ 144 w 166"/>
                <a:gd name="T9" fmla="*/ 8 h 226"/>
                <a:gd name="T10" fmla="*/ 161 w 166"/>
                <a:gd name="T11" fmla="*/ 49 h 226"/>
                <a:gd name="T12" fmla="*/ 114 w 166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226">
                  <a:moveTo>
                    <a:pt x="114" y="226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12" y="0"/>
                    <a:pt x="129" y="0"/>
                    <a:pt x="143" y="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57" y="16"/>
                    <a:pt x="166" y="31"/>
                    <a:pt x="161" y="49"/>
                  </a:cubicBezTo>
                  <a:lnTo>
                    <a:pt x="114" y="2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7050088" y="4841875"/>
              <a:ext cx="882650" cy="1409700"/>
            </a:xfrm>
            <a:custGeom>
              <a:avLst/>
              <a:gdLst>
                <a:gd name="T0" fmla="*/ 0 w 278"/>
                <a:gd name="T1" fmla="*/ 444 h 444"/>
                <a:gd name="T2" fmla="*/ 256 w 278"/>
                <a:gd name="T3" fmla="*/ 0 h 444"/>
                <a:gd name="T4" fmla="*/ 273 w 278"/>
                <a:gd name="T5" fmla="*/ 41 h 444"/>
                <a:gd name="T6" fmla="*/ 226 w 278"/>
                <a:gd name="T7" fmla="*/ 218 h 444"/>
                <a:gd name="T8" fmla="*/ 0 w 278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444">
                  <a:moveTo>
                    <a:pt x="0" y="444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69" y="8"/>
                    <a:pt x="278" y="23"/>
                    <a:pt x="273" y="41"/>
                  </a:cubicBezTo>
                  <a:cubicBezTo>
                    <a:pt x="226" y="218"/>
                    <a:pt x="226" y="218"/>
                    <a:pt x="226" y="218"/>
                  </a:cubicBezTo>
                  <a:lnTo>
                    <a:pt x="0" y="4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7608888" y="4841875"/>
              <a:ext cx="768350" cy="1384300"/>
            </a:xfrm>
            <a:custGeom>
              <a:avLst/>
              <a:gdLst>
                <a:gd name="T0" fmla="*/ 5 w 242"/>
                <a:gd name="T1" fmla="*/ 387 h 436"/>
                <a:gd name="T2" fmla="*/ 9 w 242"/>
                <a:gd name="T3" fmla="*/ 371 h 436"/>
                <a:gd name="T4" fmla="*/ 97 w 242"/>
                <a:gd name="T5" fmla="*/ 41 h 436"/>
                <a:gd name="T6" fmla="*/ 97 w 242"/>
                <a:gd name="T7" fmla="*/ 41 h 436"/>
                <a:gd name="T8" fmla="*/ 80 w 242"/>
                <a:gd name="T9" fmla="*/ 0 h 436"/>
                <a:gd name="T10" fmla="*/ 104 w 242"/>
                <a:gd name="T11" fmla="*/ 14 h 436"/>
                <a:gd name="T12" fmla="*/ 206 w 242"/>
                <a:gd name="T13" fmla="*/ 72 h 436"/>
                <a:gd name="T14" fmla="*/ 219 w 242"/>
                <a:gd name="T15" fmla="*/ 82 h 436"/>
                <a:gd name="T16" fmla="*/ 236 w 242"/>
                <a:gd name="T17" fmla="*/ 144 h 436"/>
                <a:gd name="T18" fmla="*/ 196 w 242"/>
                <a:gd name="T19" fmla="*/ 293 h 436"/>
                <a:gd name="T20" fmla="*/ 67 w 242"/>
                <a:gd name="T21" fmla="*/ 423 h 436"/>
                <a:gd name="T22" fmla="*/ 22 w 242"/>
                <a:gd name="T23" fmla="*/ 429 h 436"/>
                <a:gd name="T24" fmla="*/ 21 w 242"/>
                <a:gd name="T25" fmla="*/ 428 h 436"/>
                <a:gd name="T26" fmla="*/ 5 w 242"/>
                <a:gd name="T27" fmla="*/ 38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2" h="436">
                  <a:moveTo>
                    <a:pt x="5" y="387"/>
                  </a:moveTo>
                  <a:cubicBezTo>
                    <a:pt x="9" y="371"/>
                    <a:pt x="9" y="371"/>
                    <a:pt x="9" y="37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102" y="23"/>
                    <a:pt x="93" y="8"/>
                    <a:pt x="80" y="0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206" y="72"/>
                    <a:pt x="206" y="72"/>
                    <a:pt x="206" y="72"/>
                  </a:cubicBezTo>
                  <a:cubicBezTo>
                    <a:pt x="211" y="75"/>
                    <a:pt x="215" y="78"/>
                    <a:pt x="219" y="82"/>
                  </a:cubicBezTo>
                  <a:cubicBezTo>
                    <a:pt x="235" y="98"/>
                    <a:pt x="242" y="122"/>
                    <a:pt x="236" y="144"/>
                  </a:cubicBezTo>
                  <a:cubicBezTo>
                    <a:pt x="196" y="293"/>
                    <a:pt x="196" y="293"/>
                    <a:pt x="196" y="293"/>
                  </a:cubicBezTo>
                  <a:cubicBezTo>
                    <a:pt x="67" y="423"/>
                    <a:pt x="67" y="423"/>
                    <a:pt x="67" y="423"/>
                  </a:cubicBezTo>
                  <a:cubicBezTo>
                    <a:pt x="53" y="436"/>
                    <a:pt x="36" y="436"/>
                    <a:pt x="22" y="429"/>
                  </a:cubicBezTo>
                  <a:cubicBezTo>
                    <a:pt x="21" y="428"/>
                    <a:pt x="21" y="428"/>
                    <a:pt x="21" y="428"/>
                  </a:cubicBezTo>
                  <a:cubicBezTo>
                    <a:pt x="8" y="420"/>
                    <a:pt x="0" y="404"/>
                    <a:pt x="5" y="3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" name="Freeform 41"/>
            <p:cNvSpPr>
              <a:spLocks/>
            </p:cNvSpPr>
            <p:nvPr/>
          </p:nvSpPr>
          <p:spPr bwMode="auto">
            <a:xfrm>
              <a:off x="7678738" y="4860925"/>
              <a:ext cx="1463675" cy="1619250"/>
            </a:xfrm>
            <a:custGeom>
              <a:avLst/>
              <a:gdLst>
                <a:gd name="T0" fmla="*/ 461 w 461"/>
                <a:gd name="T1" fmla="*/ 0 h 510"/>
                <a:gd name="T2" fmla="*/ 461 w 461"/>
                <a:gd name="T3" fmla="*/ 227 h 510"/>
                <a:gd name="T4" fmla="*/ 203 w 461"/>
                <a:gd name="T5" fmla="*/ 485 h 510"/>
                <a:gd name="T6" fmla="*/ 126 w 461"/>
                <a:gd name="T7" fmla="*/ 495 h 510"/>
                <a:gd name="T8" fmla="*/ 25 w 461"/>
                <a:gd name="T9" fmla="*/ 437 h 510"/>
                <a:gd name="T10" fmla="*/ 2 w 461"/>
                <a:gd name="T11" fmla="*/ 423 h 510"/>
                <a:gd name="T12" fmla="*/ 1 w 461"/>
                <a:gd name="T13" fmla="*/ 423 h 510"/>
                <a:gd name="T14" fmla="*/ 0 w 461"/>
                <a:gd name="T15" fmla="*/ 423 h 510"/>
                <a:gd name="T16" fmla="*/ 5 w 461"/>
                <a:gd name="T17" fmla="*/ 425 h 510"/>
                <a:gd name="T18" fmla="*/ 9 w 461"/>
                <a:gd name="T19" fmla="*/ 426 h 510"/>
                <a:gd name="T20" fmla="*/ 9 w 461"/>
                <a:gd name="T21" fmla="*/ 426 h 510"/>
                <a:gd name="T22" fmla="*/ 10 w 461"/>
                <a:gd name="T23" fmla="*/ 427 h 510"/>
                <a:gd name="T24" fmla="*/ 11 w 461"/>
                <a:gd name="T25" fmla="*/ 427 h 510"/>
                <a:gd name="T26" fmla="*/ 12 w 461"/>
                <a:gd name="T27" fmla="*/ 427 h 510"/>
                <a:gd name="T28" fmla="*/ 14 w 461"/>
                <a:gd name="T29" fmla="*/ 427 h 510"/>
                <a:gd name="T30" fmla="*/ 16 w 461"/>
                <a:gd name="T31" fmla="*/ 427 h 510"/>
                <a:gd name="T32" fmla="*/ 35 w 461"/>
                <a:gd name="T33" fmla="*/ 423 h 510"/>
                <a:gd name="T34" fmla="*/ 35 w 461"/>
                <a:gd name="T35" fmla="*/ 423 h 510"/>
                <a:gd name="T36" fmla="*/ 37 w 461"/>
                <a:gd name="T37" fmla="*/ 423 h 510"/>
                <a:gd name="T38" fmla="*/ 39 w 461"/>
                <a:gd name="T39" fmla="*/ 421 h 510"/>
                <a:gd name="T40" fmla="*/ 43 w 461"/>
                <a:gd name="T41" fmla="*/ 418 h 510"/>
                <a:gd name="T42" fmla="*/ 43 w 461"/>
                <a:gd name="T43" fmla="*/ 418 h 510"/>
                <a:gd name="T44" fmla="*/ 45 w 461"/>
                <a:gd name="T45" fmla="*/ 417 h 510"/>
                <a:gd name="T46" fmla="*/ 143 w 461"/>
                <a:gd name="T47" fmla="*/ 318 h 510"/>
                <a:gd name="T48" fmla="*/ 174 w 461"/>
                <a:gd name="T49" fmla="*/ 287 h 510"/>
                <a:gd name="T50" fmla="*/ 174 w 461"/>
                <a:gd name="T51" fmla="*/ 287 h 510"/>
                <a:gd name="T52" fmla="*/ 461 w 461"/>
                <a:gd name="T5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1" h="510">
                  <a:moveTo>
                    <a:pt x="461" y="0"/>
                  </a:moveTo>
                  <a:cubicBezTo>
                    <a:pt x="461" y="227"/>
                    <a:pt x="461" y="227"/>
                    <a:pt x="461" y="227"/>
                  </a:cubicBezTo>
                  <a:cubicBezTo>
                    <a:pt x="203" y="485"/>
                    <a:pt x="203" y="485"/>
                    <a:pt x="203" y="485"/>
                  </a:cubicBezTo>
                  <a:cubicBezTo>
                    <a:pt x="183" y="506"/>
                    <a:pt x="151" y="510"/>
                    <a:pt x="126" y="495"/>
                  </a:cubicBezTo>
                  <a:cubicBezTo>
                    <a:pt x="25" y="437"/>
                    <a:pt x="25" y="437"/>
                    <a:pt x="25" y="437"/>
                  </a:cubicBezTo>
                  <a:cubicBezTo>
                    <a:pt x="2" y="423"/>
                    <a:pt x="2" y="423"/>
                    <a:pt x="2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" y="423"/>
                    <a:pt x="3" y="424"/>
                    <a:pt x="5" y="425"/>
                  </a:cubicBezTo>
                  <a:cubicBezTo>
                    <a:pt x="6" y="425"/>
                    <a:pt x="8" y="426"/>
                    <a:pt x="9" y="426"/>
                  </a:cubicBezTo>
                  <a:cubicBezTo>
                    <a:pt x="9" y="426"/>
                    <a:pt x="9" y="426"/>
                    <a:pt x="9" y="426"/>
                  </a:cubicBezTo>
                  <a:cubicBezTo>
                    <a:pt x="10" y="426"/>
                    <a:pt x="10" y="427"/>
                    <a:pt x="10" y="427"/>
                  </a:cubicBezTo>
                  <a:cubicBezTo>
                    <a:pt x="11" y="427"/>
                    <a:pt x="11" y="427"/>
                    <a:pt x="11" y="427"/>
                  </a:cubicBezTo>
                  <a:cubicBezTo>
                    <a:pt x="11" y="427"/>
                    <a:pt x="11" y="427"/>
                    <a:pt x="12" y="427"/>
                  </a:cubicBezTo>
                  <a:cubicBezTo>
                    <a:pt x="12" y="427"/>
                    <a:pt x="13" y="427"/>
                    <a:pt x="14" y="427"/>
                  </a:cubicBezTo>
                  <a:cubicBezTo>
                    <a:pt x="15" y="427"/>
                    <a:pt x="15" y="427"/>
                    <a:pt x="16" y="427"/>
                  </a:cubicBezTo>
                  <a:cubicBezTo>
                    <a:pt x="22" y="428"/>
                    <a:pt x="29" y="427"/>
                    <a:pt x="35" y="423"/>
                  </a:cubicBezTo>
                  <a:cubicBezTo>
                    <a:pt x="35" y="423"/>
                    <a:pt x="35" y="423"/>
                    <a:pt x="35" y="423"/>
                  </a:cubicBezTo>
                  <a:cubicBezTo>
                    <a:pt x="36" y="423"/>
                    <a:pt x="37" y="423"/>
                    <a:pt x="37" y="423"/>
                  </a:cubicBezTo>
                  <a:cubicBezTo>
                    <a:pt x="38" y="422"/>
                    <a:pt x="39" y="422"/>
                    <a:pt x="39" y="421"/>
                  </a:cubicBezTo>
                  <a:cubicBezTo>
                    <a:pt x="41" y="420"/>
                    <a:pt x="42" y="419"/>
                    <a:pt x="43" y="418"/>
                  </a:cubicBezTo>
                  <a:cubicBezTo>
                    <a:pt x="43" y="418"/>
                    <a:pt x="43" y="418"/>
                    <a:pt x="43" y="418"/>
                  </a:cubicBezTo>
                  <a:cubicBezTo>
                    <a:pt x="44" y="417"/>
                    <a:pt x="44" y="417"/>
                    <a:pt x="45" y="417"/>
                  </a:cubicBezTo>
                  <a:cubicBezTo>
                    <a:pt x="143" y="318"/>
                    <a:pt x="143" y="318"/>
                    <a:pt x="143" y="318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4" y="287"/>
                    <a:pt x="174" y="287"/>
                    <a:pt x="174" y="287"/>
                  </a:cubicBez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7608888" y="5508625"/>
              <a:ext cx="523875" cy="717550"/>
            </a:xfrm>
            <a:custGeom>
              <a:avLst/>
              <a:gdLst>
                <a:gd name="T0" fmla="*/ 52 w 165"/>
                <a:gd name="T1" fmla="*/ 0 h 226"/>
                <a:gd name="T2" fmla="*/ 165 w 165"/>
                <a:gd name="T3" fmla="*/ 114 h 226"/>
                <a:gd name="T4" fmla="*/ 67 w 165"/>
                <a:gd name="T5" fmla="*/ 213 h 226"/>
                <a:gd name="T6" fmla="*/ 23 w 165"/>
                <a:gd name="T7" fmla="*/ 219 h 226"/>
                <a:gd name="T8" fmla="*/ 21 w 165"/>
                <a:gd name="T9" fmla="*/ 218 h 226"/>
                <a:gd name="T10" fmla="*/ 5 w 165"/>
                <a:gd name="T11" fmla="*/ 177 h 226"/>
                <a:gd name="T12" fmla="*/ 52 w 165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26">
                  <a:moveTo>
                    <a:pt x="52" y="0"/>
                  </a:moveTo>
                  <a:cubicBezTo>
                    <a:pt x="165" y="114"/>
                    <a:pt x="165" y="114"/>
                    <a:pt x="165" y="114"/>
                  </a:cubicBezTo>
                  <a:cubicBezTo>
                    <a:pt x="67" y="213"/>
                    <a:pt x="67" y="213"/>
                    <a:pt x="67" y="213"/>
                  </a:cubicBezTo>
                  <a:cubicBezTo>
                    <a:pt x="54" y="226"/>
                    <a:pt x="36" y="226"/>
                    <a:pt x="23" y="219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8" y="210"/>
                    <a:pt x="0" y="195"/>
                    <a:pt x="5" y="177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tx1">
                    <a:alpha val="0"/>
                  </a:schemeClr>
                </a:gs>
              </a:gsLst>
              <a:lin ang="180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dirty="0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7675563" y="5108575"/>
              <a:ext cx="701675" cy="1117600"/>
            </a:xfrm>
            <a:custGeom>
              <a:avLst/>
              <a:gdLst>
                <a:gd name="T0" fmla="*/ 0 w 221"/>
                <a:gd name="T1" fmla="*/ 344 h 352"/>
                <a:gd name="T2" fmla="*/ 199 w 221"/>
                <a:gd name="T3" fmla="*/ 0 h 352"/>
                <a:gd name="T4" fmla="*/ 215 w 221"/>
                <a:gd name="T5" fmla="*/ 60 h 352"/>
                <a:gd name="T6" fmla="*/ 175 w 221"/>
                <a:gd name="T7" fmla="*/ 209 h 352"/>
                <a:gd name="T8" fmla="*/ 46 w 221"/>
                <a:gd name="T9" fmla="*/ 339 h 352"/>
                <a:gd name="T10" fmla="*/ 1 w 221"/>
                <a:gd name="T11" fmla="*/ 345 h 352"/>
                <a:gd name="T12" fmla="*/ 0 w 221"/>
                <a:gd name="T13" fmla="*/ 34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352">
                  <a:moveTo>
                    <a:pt x="0" y="344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214" y="16"/>
                    <a:pt x="221" y="38"/>
                    <a:pt x="215" y="60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46" y="339"/>
                    <a:pt x="46" y="339"/>
                    <a:pt x="46" y="339"/>
                  </a:cubicBezTo>
                  <a:cubicBezTo>
                    <a:pt x="32" y="352"/>
                    <a:pt x="15" y="352"/>
                    <a:pt x="1" y="345"/>
                  </a:cubicBezTo>
                  <a:lnTo>
                    <a:pt x="0" y="3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5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0923" y="5995452"/>
            <a:ext cx="2040837" cy="894393"/>
            <a:chOff x="2385" y="5963608"/>
            <a:chExt cx="2040837" cy="894393"/>
          </a:xfrm>
        </p:grpSpPr>
        <p:sp>
          <p:nvSpPr>
            <p:cNvPr id="13" name="Shape 73"/>
            <p:cNvSpPr/>
            <p:nvPr/>
          </p:nvSpPr>
          <p:spPr>
            <a:xfrm>
              <a:off x="2385" y="5963611"/>
              <a:ext cx="1372601" cy="89439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74"/>
            <p:cNvSpPr/>
            <p:nvPr/>
          </p:nvSpPr>
          <p:spPr>
            <a:xfrm>
              <a:off x="1372259" y="5963608"/>
              <a:ext cx="670963" cy="89439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6970" y="6204472"/>
            <a:ext cx="2202830" cy="577328"/>
            <a:chOff x="0" y="6195628"/>
            <a:chExt cx="2202830" cy="577328"/>
          </a:xfrm>
        </p:grpSpPr>
        <p:sp>
          <p:nvSpPr>
            <p:cNvPr id="8" name="Shape 71"/>
            <p:cNvSpPr/>
            <p:nvPr/>
          </p:nvSpPr>
          <p:spPr>
            <a:xfrm rot="10800000" flipH="1">
              <a:off x="1808630" y="6597756"/>
              <a:ext cx="394200" cy="1752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" name="Shape 75"/>
            <p:cNvGrpSpPr/>
            <p:nvPr/>
          </p:nvGrpSpPr>
          <p:grpSpPr>
            <a:xfrm>
              <a:off x="0" y="6195628"/>
              <a:ext cx="2199863" cy="406084"/>
              <a:chOff x="-5827153" y="330075"/>
              <a:chExt cx="12276019" cy="1699569"/>
            </a:xfrm>
          </p:grpSpPr>
          <p:sp>
            <p:nvSpPr>
              <p:cNvPr id="11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5" name="Shape 80"/>
          <p:cNvSpPr txBox="1">
            <a:spLocks/>
          </p:cNvSpPr>
          <p:nvPr/>
        </p:nvSpPr>
        <p:spPr>
          <a:xfrm>
            <a:off x="-692" y="6243803"/>
            <a:ext cx="1487400" cy="4208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bg2"/>
                </a:solidFill>
                <a:latin typeface="Tahoma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71F52AE-C638-4D61-BEE3-93302D7DB3BB}" type="slidenum">
              <a:rPr lang="en-US" sz="1800" smtClean="0">
                <a:solidFill>
                  <a:schemeClr val="tx2"/>
                </a:solidFill>
                <a:cs typeface="B Koodak" panose="00000700000000000000" pitchFamily="2" charset="-78"/>
              </a:rPr>
              <a:pPr>
                <a:defRPr/>
              </a:pPr>
              <a:t>‹#›</a:t>
            </a:fld>
            <a:endParaRPr lang="en-US" dirty="0">
              <a:solidFill>
                <a:schemeClr val="tx2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18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2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pPr>
              <a:defRPr/>
            </a:pPr>
            <a:fld id="{E71F52AE-C638-4D61-BEE3-93302D7DB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5184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213457"/>
            <a:ext cx="667451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pPr>
              <a:defRPr/>
            </a:pPr>
            <a:fld id="{E71F52AE-C638-4D61-BEE3-93302D7DB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611188" y="808384"/>
            <a:ext cx="667451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spc="-30" baseline="0">
                <a:solidFill>
                  <a:schemeClr val="tx2">
                    <a:alpha val="40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881538" y="100331"/>
            <a:ext cx="1262462" cy="218235"/>
          </a:xfrm>
        </p:spPr>
        <p:txBody>
          <a:bodyPr lIns="0" tIns="0" rIns="0" bIns="0"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spc="-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Key Message</a:t>
            </a:r>
          </a:p>
        </p:txBody>
      </p:sp>
    </p:spTree>
    <p:extLst>
      <p:ext uri="{BB962C8B-B14F-4D97-AF65-F5344CB8AC3E}">
        <p14:creationId xmlns:p14="http://schemas.microsoft.com/office/powerpoint/2010/main" val="12236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A6C8-80DD-4001-A6B4-9BAF952613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67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/>
          </p:cNvSpPr>
          <p:nvPr/>
        </p:nvSpPr>
        <p:spPr bwMode="auto">
          <a:xfrm>
            <a:off x="1588" y="0"/>
            <a:ext cx="8655050" cy="1260475"/>
          </a:xfrm>
          <a:custGeom>
            <a:avLst/>
            <a:gdLst>
              <a:gd name="T0" fmla="*/ 2724 w 2727"/>
              <a:gd name="T1" fmla="*/ 374 h 397"/>
              <a:gd name="T2" fmla="*/ 2724 w 2727"/>
              <a:gd name="T3" fmla="*/ 375 h 397"/>
              <a:gd name="T4" fmla="*/ 2694 w 2727"/>
              <a:gd name="T5" fmla="*/ 397 h 397"/>
              <a:gd name="T6" fmla="*/ 0 w 2727"/>
              <a:gd name="T7" fmla="*/ 397 h 397"/>
              <a:gd name="T8" fmla="*/ 0 w 2727"/>
              <a:gd name="T9" fmla="*/ 0 h 397"/>
              <a:gd name="T10" fmla="*/ 2597 w 2727"/>
              <a:gd name="T11" fmla="*/ 0 h 397"/>
              <a:gd name="T12" fmla="*/ 2597 w 2727"/>
              <a:gd name="T13" fmla="*/ 226 h 397"/>
              <a:gd name="T14" fmla="*/ 2710 w 2727"/>
              <a:gd name="T15" fmla="*/ 339 h 397"/>
              <a:gd name="T16" fmla="*/ 2724 w 2727"/>
              <a:gd name="T17" fmla="*/ 374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27" h="397">
                <a:moveTo>
                  <a:pt x="2724" y="374"/>
                </a:moveTo>
                <a:cubicBezTo>
                  <a:pt x="2724" y="375"/>
                  <a:pt x="2724" y="375"/>
                  <a:pt x="2724" y="375"/>
                </a:cubicBezTo>
                <a:cubicBezTo>
                  <a:pt x="2720" y="387"/>
                  <a:pt x="2710" y="397"/>
                  <a:pt x="2694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0"/>
                  <a:pt x="0" y="0"/>
                  <a:pt x="0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597" y="226"/>
                  <a:pt x="2597" y="226"/>
                  <a:pt x="2597" y="226"/>
                </a:cubicBezTo>
                <a:cubicBezTo>
                  <a:pt x="2710" y="339"/>
                  <a:pt x="2710" y="339"/>
                  <a:pt x="2710" y="339"/>
                </a:cubicBezTo>
                <a:cubicBezTo>
                  <a:pt x="2723" y="347"/>
                  <a:pt x="2727" y="361"/>
                  <a:pt x="2724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7729538" y="387350"/>
            <a:ext cx="1025525" cy="800100"/>
          </a:xfrm>
          <a:custGeom>
            <a:avLst/>
            <a:gdLst>
              <a:gd name="T0" fmla="*/ 18 w 323"/>
              <a:gd name="T1" fmla="*/ 69 h 252"/>
              <a:gd name="T2" fmla="*/ 29 w 323"/>
              <a:gd name="T3" fmla="*/ 75 h 252"/>
              <a:gd name="T4" fmla="*/ 275 w 323"/>
              <a:gd name="T5" fmla="*/ 217 h 252"/>
              <a:gd name="T6" fmla="*/ 275 w 323"/>
              <a:gd name="T7" fmla="*/ 217 h 252"/>
              <a:gd name="T8" fmla="*/ 289 w 323"/>
              <a:gd name="T9" fmla="*/ 252 h 252"/>
              <a:gd name="T10" fmla="*/ 295 w 323"/>
              <a:gd name="T11" fmla="*/ 229 h 252"/>
              <a:gd name="T12" fmla="*/ 321 w 323"/>
              <a:gd name="T13" fmla="*/ 135 h 252"/>
              <a:gd name="T14" fmla="*/ 322 w 323"/>
              <a:gd name="T15" fmla="*/ 122 h 252"/>
              <a:gd name="T16" fmla="*/ 296 w 323"/>
              <a:gd name="T17" fmla="*/ 75 h 252"/>
              <a:gd name="T18" fmla="*/ 165 w 323"/>
              <a:gd name="T19" fmla="*/ 0 h 252"/>
              <a:gd name="T20" fmla="*/ 33 w 323"/>
              <a:gd name="T21" fmla="*/ 6 h 252"/>
              <a:gd name="T22" fmla="*/ 4 w 323"/>
              <a:gd name="T23" fmla="*/ 34 h 252"/>
              <a:gd name="T24" fmla="*/ 3 w 323"/>
              <a:gd name="T25" fmla="*/ 35 h 252"/>
              <a:gd name="T26" fmla="*/ 18 w 323"/>
              <a:gd name="T27" fmla="*/ 69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3" h="252">
                <a:moveTo>
                  <a:pt x="18" y="69"/>
                </a:moveTo>
                <a:cubicBezTo>
                  <a:pt x="29" y="75"/>
                  <a:pt x="29" y="75"/>
                  <a:pt x="29" y="75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88" y="225"/>
                  <a:pt x="292" y="239"/>
                  <a:pt x="289" y="252"/>
                </a:cubicBezTo>
                <a:cubicBezTo>
                  <a:pt x="295" y="229"/>
                  <a:pt x="295" y="229"/>
                  <a:pt x="295" y="229"/>
                </a:cubicBezTo>
                <a:cubicBezTo>
                  <a:pt x="321" y="135"/>
                  <a:pt x="321" y="135"/>
                  <a:pt x="321" y="135"/>
                </a:cubicBezTo>
                <a:cubicBezTo>
                  <a:pt x="322" y="131"/>
                  <a:pt x="322" y="126"/>
                  <a:pt x="322" y="122"/>
                </a:cubicBezTo>
                <a:cubicBezTo>
                  <a:pt x="323" y="103"/>
                  <a:pt x="313" y="85"/>
                  <a:pt x="296" y="75"/>
                </a:cubicBezTo>
                <a:cubicBezTo>
                  <a:pt x="165" y="0"/>
                  <a:pt x="165" y="0"/>
                  <a:pt x="165" y="0"/>
                </a:cubicBezTo>
                <a:cubicBezTo>
                  <a:pt x="33" y="6"/>
                  <a:pt x="33" y="6"/>
                  <a:pt x="33" y="6"/>
                </a:cubicBezTo>
                <a:cubicBezTo>
                  <a:pt x="18" y="6"/>
                  <a:pt x="7" y="22"/>
                  <a:pt x="4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0" y="47"/>
                  <a:pt x="5" y="61"/>
                  <a:pt x="18" y="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7742238" y="0"/>
            <a:ext cx="1400175" cy="495300"/>
          </a:xfrm>
          <a:custGeom>
            <a:avLst/>
            <a:gdLst>
              <a:gd name="T0" fmla="*/ 0 w 441"/>
              <a:gd name="T1" fmla="*/ 156 h 156"/>
              <a:gd name="T2" fmla="*/ 29 w 441"/>
              <a:gd name="T3" fmla="*/ 133 h 156"/>
              <a:gd name="T4" fmla="*/ 441 w 441"/>
              <a:gd name="T5" fmla="*/ 133 h 156"/>
              <a:gd name="T6" fmla="*/ 441 w 441"/>
              <a:gd name="T7" fmla="*/ 0 h 156"/>
              <a:gd name="T8" fmla="*/ 82 w 441"/>
              <a:gd name="T9" fmla="*/ 0 h 156"/>
              <a:gd name="T10" fmla="*/ 31 w 441"/>
              <a:gd name="T11" fmla="*/ 39 h 156"/>
              <a:gd name="T12" fmla="*/ 6 w 441"/>
              <a:gd name="T13" fmla="*/ 133 h 156"/>
              <a:gd name="T14" fmla="*/ 0 w 441"/>
              <a:gd name="T1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156">
                <a:moveTo>
                  <a:pt x="0" y="156"/>
                </a:moveTo>
                <a:cubicBezTo>
                  <a:pt x="3" y="144"/>
                  <a:pt x="14" y="133"/>
                  <a:pt x="29" y="133"/>
                </a:cubicBezTo>
                <a:cubicBezTo>
                  <a:pt x="441" y="133"/>
                  <a:pt x="441" y="133"/>
                  <a:pt x="441" y="133"/>
                </a:cubicBezTo>
                <a:cubicBezTo>
                  <a:pt x="441" y="0"/>
                  <a:pt x="441" y="0"/>
                  <a:pt x="441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58" y="0"/>
                  <a:pt x="37" y="16"/>
                  <a:pt x="31" y="39"/>
                </a:cubicBezTo>
                <a:cubicBezTo>
                  <a:pt x="6" y="133"/>
                  <a:pt x="6" y="133"/>
                  <a:pt x="6" y="133"/>
                </a:cubicBezTo>
                <a:lnTo>
                  <a:pt x="0" y="1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213457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Insert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0266" y="6366933"/>
            <a:ext cx="2802467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spc="-50" baseline="0">
                <a:solidFill>
                  <a:schemeClr val="tx1">
                    <a:tint val="75000"/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6533" y="6366933"/>
            <a:ext cx="429683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71F52AE-C638-4D61-BEE3-93302D7DB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60" r:id="rId13"/>
    <p:sldLayoutId id="2147483961" r:id="rId14"/>
    <p:sldLayoutId id="2147483962" r:id="rId15"/>
    <p:sldLayoutId id="2147483963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5" r:id="rId26"/>
    <p:sldLayoutId id="2147483976" r:id="rId27"/>
    <p:sldLayoutId id="2147483977" r:id="rId28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21" grpId="0" animBg="1"/>
      <p:bldP spid="21" grpId="1" animBg="1"/>
    </p:bldLst>
  </p:timing>
  <p:txStyles>
    <p:titleStyle>
      <a:lvl1pPr algn="l" defTabSz="914400" rtl="1" eaLnBrk="1" latinLnBrk="0" hangingPunct="1">
        <a:lnSpc>
          <a:spcPts val="4200"/>
        </a:lnSpc>
        <a:spcBef>
          <a:spcPct val="0"/>
        </a:spcBef>
        <a:buNone/>
        <a:defRPr sz="3200" b="1" kern="1200" spc="-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375">
          <p15:clr>
            <a:srgbClr val="F26B43"/>
          </p15:clr>
        </p15:guide>
        <p15:guide id="3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1.gif"/><Relationship Id="rId5" Type="http://schemas.openxmlformats.org/officeDocument/2006/relationships/tags" Target="../tags/tag17.xml"/><Relationship Id="rId10" Type="http://schemas.openxmlformats.org/officeDocument/2006/relationships/image" Target="../media/image20.gif"/><Relationship Id="rId4" Type="http://schemas.openxmlformats.org/officeDocument/2006/relationships/tags" Target="../tags/tag16.xml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image" Target="../media/image24.gif"/><Relationship Id="rId4" Type="http://schemas.openxmlformats.org/officeDocument/2006/relationships/tags" Target="../tags/tag22.xml"/><Relationship Id="rId9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28.gif"/><Relationship Id="rId4" Type="http://schemas.openxmlformats.org/officeDocument/2006/relationships/tags" Target="../tags/tag28.xml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214-TajhizatAboFazelab-1401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30" y="919292"/>
            <a:ext cx="7921625" cy="1664224"/>
          </a:xfrm>
        </p:spPr>
        <p:txBody>
          <a:bodyPr/>
          <a:lstStyle/>
          <a:p>
            <a:r>
              <a:rPr lang="fa-IR" dirty="0">
                <a:cs typeface="B Zar" panose="00000400000000000000" pitchFamily="2" charset="-78"/>
              </a:rPr>
              <a:t>مدیریت توسعه و قرارداد </a:t>
            </a:r>
            <a:br>
              <a:rPr lang="fa-IR" dirty="0">
                <a:cs typeface="B Zar" panose="00000400000000000000" pitchFamily="2" charset="-78"/>
              </a:rPr>
            </a:br>
            <a:r>
              <a:rPr lang="fa-IR" dirty="0">
                <a:cs typeface="B Zar" panose="00000400000000000000" pitchFamily="2" charset="-78"/>
              </a:rPr>
              <a:t>سیستم های نمک زدایی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F270C3-1853-6A3F-C19C-90C86C2C12E5}"/>
              </a:ext>
            </a:extLst>
          </p:cNvPr>
          <p:cNvSpPr txBox="1">
            <a:spLocks/>
          </p:cNvSpPr>
          <p:nvPr/>
        </p:nvSpPr>
        <p:spPr>
          <a:xfrm>
            <a:off x="762000" y="3886200"/>
            <a:ext cx="7921625" cy="996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kern="1200" spc="-30" baseline="0" dirty="0" smtClean="0">
                <a:solidFill>
                  <a:schemeClr val="tx2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1600" dirty="0">
              <a:solidFill>
                <a:srgbClr val="FFFFCC">
                  <a:alpha val="50000"/>
                </a:srgbClr>
              </a:solidFill>
              <a:latin typeface="Constantia" pitchFamily="18" charset="0"/>
              <a:cs typeface="B Tit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35A8A-438A-CC36-02F1-5DF15F3D580F}"/>
              </a:ext>
            </a:extLst>
          </p:cNvPr>
          <p:cNvSpPr txBox="1"/>
          <p:nvPr/>
        </p:nvSpPr>
        <p:spPr>
          <a:xfrm>
            <a:off x="-116491" y="4772954"/>
            <a:ext cx="92079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4400" dirty="0">
                <a:solidFill>
                  <a:schemeClr val="tx2"/>
                </a:solidFill>
                <a:cs typeface="B Zar" panose="00000400000000000000" pitchFamily="2" charset="-78"/>
              </a:rPr>
              <a:t>پژوهشکده آب و خاک آبادیس</a:t>
            </a:r>
          </a:p>
          <a:p>
            <a:pPr algn="ctr"/>
            <a:r>
              <a:rPr lang="fa-IR" sz="4400" dirty="0">
                <a:solidFill>
                  <a:schemeClr val="tx2"/>
                </a:solidFill>
                <a:cs typeface="B Zar" panose="00000400000000000000" pitchFamily="2" charset="-78"/>
              </a:rPr>
              <a:t>حمید رضا کشفی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C351B4-4306-745F-B933-923F5F82672E}"/>
              </a:ext>
            </a:extLst>
          </p:cNvPr>
          <p:cNvSpPr txBox="1">
            <a:spLocks/>
          </p:cNvSpPr>
          <p:nvPr/>
        </p:nvSpPr>
        <p:spPr>
          <a:xfrm>
            <a:off x="685799" y="1544085"/>
            <a:ext cx="7921625" cy="996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kern="1200" spc="-30" baseline="0" dirty="0" smtClean="0">
                <a:solidFill>
                  <a:schemeClr val="tx2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1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sz="1600" dirty="0">
              <a:solidFill>
                <a:srgbClr val="FFFFCC">
                  <a:alpha val="50000"/>
                </a:srgbClr>
              </a:solidFill>
              <a:latin typeface="Constantia" pitchFamily="18" charset="0"/>
              <a:cs typeface="B Titr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675323-12C8-316B-71A6-E193B075784A}"/>
              </a:ext>
            </a:extLst>
          </p:cNvPr>
          <p:cNvGrpSpPr/>
          <p:nvPr/>
        </p:nvGrpSpPr>
        <p:grpSpPr>
          <a:xfrm>
            <a:off x="6282320" y="2870567"/>
            <a:ext cx="2536169" cy="1656476"/>
            <a:chOff x="5980113" y="1576612"/>
            <a:chExt cx="2224087" cy="1074738"/>
          </a:xfrm>
          <a:solidFill>
            <a:srgbClr val="C0392B"/>
          </a:solidFill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17BAD2D9-D70F-A0AC-1FC9-4009A820D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113" y="2344962"/>
              <a:ext cx="285750" cy="306388"/>
            </a:xfrm>
            <a:custGeom>
              <a:avLst/>
              <a:gdLst>
                <a:gd name="T0" fmla="*/ 68 w 76"/>
                <a:gd name="T1" fmla="*/ 3 h 81"/>
                <a:gd name="T2" fmla="*/ 66 w 76"/>
                <a:gd name="T3" fmla="*/ 0 h 81"/>
                <a:gd name="T4" fmla="*/ 62 w 76"/>
                <a:gd name="T5" fmla="*/ 1 h 81"/>
                <a:gd name="T6" fmla="*/ 52 w 76"/>
                <a:gd name="T7" fmla="*/ 3 h 81"/>
                <a:gd name="T8" fmla="*/ 50 w 76"/>
                <a:gd name="T9" fmla="*/ 0 h 81"/>
                <a:gd name="T10" fmla="*/ 46 w 76"/>
                <a:gd name="T11" fmla="*/ 1 h 81"/>
                <a:gd name="T12" fmla="*/ 35 w 76"/>
                <a:gd name="T13" fmla="*/ 3 h 81"/>
                <a:gd name="T14" fmla="*/ 34 w 76"/>
                <a:gd name="T15" fmla="*/ 0 h 81"/>
                <a:gd name="T16" fmla="*/ 30 w 76"/>
                <a:gd name="T17" fmla="*/ 1 h 81"/>
                <a:gd name="T18" fmla="*/ 25 w 76"/>
                <a:gd name="T19" fmla="*/ 3 h 81"/>
                <a:gd name="T20" fmla="*/ 3 w 76"/>
                <a:gd name="T21" fmla="*/ 30 h 81"/>
                <a:gd name="T22" fmla="*/ 0 w 76"/>
                <a:gd name="T23" fmla="*/ 31 h 81"/>
                <a:gd name="T24" fmla="*/ 2 w 76"/>
                <a:gd name="T25" fmla="*/ 36 h 81"/>
                <a:gd name="T26" fmla="*/ 3 w 76"/>
                <a:gd name="T27" fmla="*/ 46 h 81"/>
                <a:gd name="T28" fmla="*/ 0 w 76"/>
                <a:gd name="T29" fmla="*/ 48 h 81"/>
                <a:gd name="T30" fmla="*/ 2 w 76"/>
                <a:gd name="T31" fmla="*/ 52 h 81"/>
                <a:gd name="T32" fmla="*/ 3 w 76"/>
                <a:gd name="T33" fmla="*/ 62 h 81"/>
                <a:gd name="T34" fmla="*/ 0 w 76"/>
                <a:gd name="T35" fmla="*/ 64 h 81"/>
                <a:gd name="T36" fmla="*/ 2 w 76"/>
                <a:gd name="T37" fmla="*/ 68 h 81"/>
                <a:gd name="T38" fmla="*/ 3 w 76"/>
                <a:gd name="T39" fmla="*/ 81 h 81"/>
                <a:gd name="T40" fmla="*/ 5 w 76"/>
                <a:gd name="T41" fmla="*/ 68 h 81"/>
                <a:gd name="T42" fmla="*/ 8 w 76"/>
                <a:gd name="T43" fmla="*/ 67 h 81"/>
                <a:gd name="T44" fmla="*/ 7 w 76"/>
                <a:gd name="T45" fmla="*/ 62 h 81"/>
                <a:gd name="T46" fmla="*/ 5 w 76"/>
                <a:gd name="T47" fmla="*/ 52 h 81"/>
                <a:gd name="T48" fmla="*/ 8 w 76"/>
                <a:gd name="T49" fmla="*/ 51 h 81"/>
                <a:gd name="T50" fmla="*/ 7 w 76"/>
                <a:gd name="T51" fmla="*/ 46 h 81"/>
                <a:gd name="T52" fmla="*/ 5 w 76"/>
                <a:gd name="T53" fmla="*/ 36 h 81"/>
                <a:gd name="T54" fmla="*/ 8 w 76"/>
                <a:gd name="T55" fmla="*/ 34 h 81"/>
                <a:gd name="T56" fmla="*/ 7 w 76"/>
                <a:gd name="T57" fmla="*/ 30 h 81"/>
                <a:gd name="T58" fmla="*/ 5 w 76"/>
                <a:gd name="T59" fmla="*/ 25 h 81"/>
                <a:gd name="T60" fmla="*/ 30 w 76"/>
                <a:gd name="T61" fmla="*/ 5 h 81"/>
                <a:gd name="T62" fmla="*/ 31 w 76"/>
                <a:gd name="T63" fmla="*/ 8 h 81"/>
                <a:gd name="T64" fmla="*/ 35 w 76"/>
                <a:gd name="T65" fmla="*/ 7 h 81"/>
                <a:gd name="T66" fmla="*/ 46 w 76"/>
                <a:gd name="T67" fmla="*/ 5 h 81"/>
                <a:gd name="T68" fmla="*/ 47 w 76"/>
                <a:gd name="T69" fmla="*/ 8 h 81"/>
                <a:gd name="T70" fmla="*/ 52 w 76"/>
                <a:gd name="T71" fmla="*/ 7 h 81"/>
                <a:gd name="T72" fmla="*/ 62 w 76"/>
                <a:gd name="T73" fmla="*/ 5 h 81"/>
                <a:gd name="T74" fmla="*/ 63 w 76"/>
                <a:gd name="T75" fmla="*/ 8 h 81"/>
                <a:gd name="T76" fmla="*/ 68 w 76"/>
                <a:gd name="T77" fmla="*/ 7 h 81"/>
                <a:gd name="T78" fmla="*/ 76 w 76"/>
                <a:gd name="T79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" h="81">
                  <a:moveTo>
                    <a:pt x="76" y="3"/>
                  </a:move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"/>
                    <a:pt x="62" y="1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1"/>
                    <a:pt x="46" y="1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1"/>
                    <a:pt x="30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3" y="3"/>
                    <a:pt x="3" y="13"/>
                    <a:pt x="3" y="2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31"/>
                    <a:pt x="0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3"/>
                    <a:pt x="0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1" y="68"/>
                    <a:pt x="2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8" y="68"/>
                    <a:pt x="8" y="67"/>
                    <a:pt x="8" y="67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3"/>
                    <a:pt x="8" y="62"/>
                    <a:pt x="7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7"/>
                    <a:pt x="8" y="46"/>
                    <a:pt x="7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5"/>
                    <a:pt x="8" y="34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0"/>
                    <a:pt x="7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14"/>
                    <a:pt x="14" y="5"/>
                    <a:pt x="2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8"/>
                    <a:pt x="3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7" y="8"/>
                    <a:pt x="47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8"/>
                    <a:pt x="52" y="7"/>
                    <a:pt x="52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8" y="7"/>
                    <a:pt x="68" y="7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6" y="5"/>
                    <a:pt x="76" y="5"/>
                    <a:pt x="76" y="5"/>
                  </a:cubicBezTo>
                  <a:lnTo>
                    <a:pt x="7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50442996-077A-0871-F708-4A3EAE56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2421162"/>
              <a:ext cx="228600" cy="230188"/>
            </a:xfrm>
            <a:custGeom>
              <a:avLst/>
              <a:gdLst>
                <a:gd name="T0" fmla="*/ 54 w 61"/>
                <a:gd name="T1" fmla="*/ 2 h 61"/>
                <a:gd name="T2" fmla="*/ 53 w 61"/>
                <a:gd name="T3" fmla="*/ 0 h 61"/>
                <a:gd name="T4" fmla="*/ 50 w 61"/>
                <a:gd name="T5" fmla="*/ 0 h 61"/>
                <a:gd name="T6" fmla="*/ 41 w 61"/>
                <a:gd name="T7" fmla="*/ 2 h 61"/>
                <a:gd name="T8" fmla="*/ 40 w 61"/>
                <a:gd name="T9" fmla="*/ 0 h 61"/>
                <a:gd name="T10" fmla="*/ 37 w 61"/>
                <a:gd name="T11" fmla="*/ 0 h 61"/>
                <a:gd name="T12" fmla="*/ 28 w 61"/>
                <a:gd name="T13" fmla="*/ 2 h 61"/>
                <a:gd name="T14" fmla="*/ 27 w 61"/>
                <a:gd name="T15" fmla="*/ 0 h 61"/>
                <a:gd name="T16" fmla="*/ 24 w 61"/>
                <a:gd name="T17" fmla="*/ 0 h 61"/>
                <a:gd name="T18" fmla="*/ 20 w 61"/>
                <a:gd name="T19" fmla="*/ 2 h 61"/>
                <a:gd name="T20" fmla="*/ 2 w 61"/>
                <a:gd name="T21" fmla="*/ 24 h 61"/>
                <a:gd name="T22" fmla="*/ 0 w 61"/>
                <a:gd name="T23" fmla="*/ 25 h 61"/>
                <a:gd name="T24" fmla="*/ 1 w 61"/>
                <a:gd name="T25" fmla="*/ 28 h 61"/>
                <a:gd name="T26" fmla="*/ 2 w 61"/>
                <a:gd name="T27" fmla="*/ 37 h 61"/>
                <a:gd name="T28" fmla="*/ 0 w 61"/>
                <a:gd name="T29" fmla="*/ 38 h 61"/>
                <a:gd name="T30" fmla="*/ 1 w 61"/>
                <a:gd name="T31" fmla="*/ 41 h 61"/>
                <a:gd name="T32" fmla="*/ 2 w 61"/>
                <a:gd name="T33" fmla="*/ 50 h 61"/>
                <a:gd name="T34" fmla="*/ 0 w 61"/>
                <a:gd name="T35" fmla="*/ 51 h 61"/>
                <a:gd name="T36" fmla="*/ 1 w 61"/>
                <a:gd name="T37" fmla="*/ 54 h 61"/>
                <a:gd name="T38" fmla="*/ 2 w 61"/>
                <a:gd name="T39" fmla="*/ 61 h 61"/>
                <a:gd name="T40" fmla="*/ 4 w 61"/>
                <a:gd name="T41" fmla="*/ 54 h 61"/>
                <a:gd name="T42" fmla="*/ 6 w 61"/>
                <a:gd name="T43" fmla="*/ 53 h 61"/>
                <a:gd name="T44" fmla="*/ 5 w 61"/>
                <a:gd name="T45" fmla="*/ 50 h 61"/>
                <a:gd name="T46" fmla="*/ 4 w 61"/>
                <a:gd name="T47" fmla="*/ 41 h 61"/>
                <a:gd name="T48" fmla="*/ 6 w 61"/>
                <a:gd name="T49" fmla="*/ 40 h 61"/>
                <a:gd name="T50" fmla="*/ 5 w 61"/>
                <a:gd name="T51" fmla="*/ 37 h 61"/>
                <a:gd name="T52" fmla="*/ 4 w 61"/>
                <a:gd name="T53" fmla="*/ 28 h 61"/>
                <a:gd name="T54" fmla="*/ 6 w 61"/>
                <a:gd name="T55" fmla="*/ 27 h 61"/>
                <a:gd name="T56" fmla="*/ 5 w 61"/>
                <a:gd name="T57" fmla="*/ 24 h 61"/>
                <a:gd name="T58" fmla="*/ 4 w 61"/>
                <a:gd name="T59" fmla="*/ 20 h 61"/>
                <a:gd name="T60" fmla="*/ 24 w 61"/>
                <a:gd name="T61" fmla="*/ 3 h 61"/>
                <a:gd name="T62" fmla="*/ 25 w 61"/>
                <a:gd name="T63" fmla="*/ 6 h 61"/>
                <a:gd name="T64" fmla="*/ 28 w 61"/>
                <a:gd name="T65" fmla="*/ 5 h 61"/>
                <a:gd name="T66" fmla="*/ 37 w 61"/>
                <a:gd name="T67" fmla="*/ 3 h 61"/>
                <a:gd name="T68" fmla="*/ 38 w 61"/>
                <a:gd name="T69" fmla="*/ 6 h 61"/>
                <a:gd name="T70" fmla="*/ 41 w 61"/>
                <a:gd name="T71" fmla="*/ 5 h 61"/>
                <a:gd name="T72" fmla="*/ 50 w 61"/>
                <a:gd name="T73" fmla="*/ 3 h 61"/>
                <a:gd name="T74" fmla="*/ 51 w 61"/>
                <a:gd name="T75" fmla="*/ 6 h 61"/>
                <a:gd name="T76" fmla="*/ 54 w 61"/>
                <a:gd name="T77" fmla="*/ 5 h 61"/>
                <a:gd name="T78" fmla="*/ 61 w 61"/>
                <a:gd name="T79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61">
                  <a:moveTo>
                    <a:pt x="61" y="2"/>
                  </a:moveTo>
                  <a:cubicBezTo>
                    <a:pt x="54" y="2"/>
                    <a:pt x="54" y="2"/>
                    <a:pt x="54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0" y="2"/>
                    <a:pt x="2" y="10"/>
                    <a:pt x="2" y="20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4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0" y="37"/>
                    <a:pt x="0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0"/>
                    <a:pt x="0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41"/>
                    <a:pt x="6" y="41"/>
                    <a:pt x="6" y="4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7"/>
                    <a:pt x="6" y="37"/>
                    <a:pt x="5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1"/>
                    <a:pt x="11" y="3"/>
                    <a:pt x="20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6"/>
                    <a:pt x="38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6"/>
                    <a:pt x="51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6"/>
                    <a:pt x="54" y="5"/>
                    <a:pt x="54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61" y="3"/>
                    <a:pt x="61" y="3"/>
                    <a:pt x="61" y="3"/>
                  </a:cubicBezTo>
                  <a:lnTo>
                    <a:pt x="6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CFFFD722-A775-3EEF-152D-E2D1F389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1388" y="2443387"/>
              <a:ext cx="244475" cy="207963"/>
            </a:xfrm>
            <a:custGeom>
              <a:avLst/>
              <a:gdLst>
                <a:gd name="T0" fmla="*/ 17 w 65"/>
                <a:gd name="T1" fmla="*/ 55 h 55"/>
                <a:gd name="T2" fmla="*/ 0 w 65"/>
                <a:gd name="T3" fmla="*/ 55 h 55"/>
                <a:gd name="T4" fmla="*/ 0 w 65"/>
                <a:gd name="T5" fmla="*/ 46 h 55"/>
                <a:gd name="T6" fmla="*/ 16 w 65"/>
                <a:gd name="T7" fmla="*/ 46 h 55"/>
                <a:gd name="T8" fmla="*/ 16 w 65"/>
                <a:gd name="T9" fmla="*/ 35 h 55"/>
                <a:gd name="T10" fmla="*/ 24 w 65"/>
                <a:gd name="T11" fmla="*/ 27 h 55"/>
                <a:gd name="T12" fmla="*/ 43 w 65"/>
                <a:gd name="T13" fmla="*/ 27 h 55"/>
                <a:gd name="T14" fmla="*/ 43 w 65"/>
                <a:gd name="T15" fmla="*/ 7 h 55"/>
                <a:gd name="T16" fmla="*/ 50 w 65"/>
                <a:gd name="T17" fmla="*/ 0 h 55"/>
                <a:gd name="T18" fmla="*/ 65 w 65"/>
                <a:gd name="T19" fmla="*/ 0 h 55"/>
                <a:gd name="T20" fmla="*/ 65 w 65"/>
                <a:gd name="T21" fmla="*/ 8 h 55"/>
                <a:gd name="T22" fmla="*/ 51 w 65"/>
                <a:gd name="T23" fmla="*/ 8 h 55"/>
                <a:gd name="T24" fmla="*/ 51 w 65"/>
                <a:gd name="T25" fmla="*/ 28 h 55"/>
                <a:gd name="T26" fmla="*/ 44 w 65"/>
                <a:gd name="T27" fmla="*/ 36 h 55"/>
                <a:gd name="T28" fmla="*/ 24 w 65"/>
                <a:gd name="T29" fmla="*/ 36 h 55"/>
                <a:gd name="T30" fmla="*/ 24 w 65"/>
                <a:gd name="T31" fmla="*/ 47 h 55"/>
                <a:gd name="T32" fmla="*/ 17 w 65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55">
                  <a:moveTo>
                    <a:pt x="1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1"/>
                    <a:pt x="19" y="27"/>
                    <a:pt x="2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6" y="0"/>
                    <a:pt x="50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32"/>
                    <a:pt x="48" y="36"/>
                    <a:pt x="4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51"/>
                    <a:pt x="21" y="55"/>
                    <a:pt x="1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76DA550B-770B-7D51-2716-5974918E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2473549"/>
              <a:ext cx="330200" cy="177800"/>
            </a:xfrm>
            <a:custGeom>
              <a:avLst/>
              <a:gdLst>
                <a:gd name="T0" fmla="*/ 82 w 88"/>
                <a:gd name="T1" fmla="*/ 20 h 47"/>
                <a:gd name="T2" fmla="*/ 67 w 88"/>
                <a:gd name="T3" fmla="*/ 20 h 47"/>
                <a:gd name="T4" fmla="*/ 67 w 88"/>
                <a:gd name="T5" fmla="*/ 6 h 47"/>
                <a:gd name="T6" fmla="*/ 62 w 88"/>
                <a:gd name="T7" fmla="*/ 0 h 47"/>
                <a:gd name="T8" fmla="*/ 0 w 88"/>
                <a:gd name="T9" fmla="*/ 0 h 47"/>
                <a:gd name="T10" fmla="*/ 0 w 88"/>
                <a:gd name="T11" fmla="*/ 7 h 47"/>
                <a:gd name="T12" fmla="*/ 61 w 88"/>
                <a:gd name="T13" fmla="*/ 7 h 47"/>
                <a:gd name="T14" fmla="*/ 61 w 88"/>
                <a:gd name="T15" fmla="*/ 21 h 47"/>
                <a:gd name="T16" fmla="*/ 67 w 88"/>
                <a:gd name="T17" fmla="*/ 27 h 47"/>
                <a:gd name="T18" fmla="*/ 81 w 88"/>
                <a:gd name="T19" fmla="*/ 27 h 47"/>
                <a:gd name="T20" fmla="*/ 81 w 88"/>
                <a:gd name="T21" fmla="*/ 47 h 47"/>
                <a:gd name="T22" fmla="*/ 88 w 88"/>
                <a:gd name="T23" fmla="*/ 47 h 47"/>
                <a:gd name="T24" fmla="*/ 88 w 88"/>
                <a:gd name="T25" fmla="*/ 26 h 47"/>
                <a:gd name="T26" fmla="*/ 82 w 88"/>
                <a:gd name="T2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47">
                  <a:moveTo>
                    <a:pt x="82" y="20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4"/>
                    <a:pt x="64" y="27"/>
                    <a:pt x="67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3"/>
                    <a:pt x="85" y="20"/>
                    <a:pt x="8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15BC7795-B80B-6C26-F0F8-03256602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2030637"/>
              <a:ext cx="182563" cy="620713"/>
            </a:xfrm>
            <a:custGeom>
              <a:avLst/>
              <a:gdLst>
                <a:gd name="T0" fmla="*/ 49 w 49"/>
                <a:gd name="T1" fmla="*/ 164 h 164"/>
                <a:gd name="T2" fmla="*/ 49 w 49"/>
                <a:gd name="T3" fmla="*/ 72 h 164"/>
                <a:gd name="T4" fmla="*/ 45 w 49"/>
                <a:gd name="T5" fmla="*/ 72 h 164"/>
                <a:gd name="T6" fmla="*/ 45 w 49"/>
                <a:gd name="T7" fmla="*/ 56 h 164"/>
                <a:gd name="T8" fmla="*/ 42 w 49"/>
                <a:gd name="T9" fmla="*/ 56 h 164"/>
                <a:gd name="T10" fmla="*/ 42 w 49"/>
                <a:gd name="T11" fmla="*/ 36 h 164"/>
                <a:gd name="T12" fmla="*/ 38 w 49"/>
                <a:gd name="T13" fmla="*/ 36 h 164"/>
                <a:gd name="T14" fmla="*/ 38 w 49"/>
                <a:gd name="T15" fmla="*/ 27 h 164"/>
                <a:gd name="T16" fmla="*/ 26 w 49"/>
                <a:gd name="T17" fmla="*/ 16 h 164"/>
                <a:gd name="T18" fmla="*/ 26 w 49"/>
                <a:gd name="T19" fmla="*/ 1 h 164"/>
                <a:gd name="T20" fmla="*/ 24 w 49"/>
                <a:gd name="T21" fmla="*/ 0 h 164"/>
                <a:gd name="T22" fmla="*/ 23 w 49"/>
                <a:gd name="T23" fmla="*/ 1 h 164"/>
                <a:gd name="T24" fmla="*/ 23 w 49"/>
                <a:gd name="T25" fmla="*/ 16 h 164"/>
                <a:gd name="T26" fmla="*/ 11 w 49"/>
                <a:gd name="T27" fmla="*/ 27 h 164"/>
                <a:gd name="T28" fmla="*/ 11 w 49"/>
                <a:gd name="T29" fmla="*/ 36 h 164"/>
                <a:gd name="T30" fmla="*/ 7 w 49"/>
                <a:gd name="T31" fmla="*/ 36 h 164"/>
                <a:gd name="T32" fmla="*/ 7 w 49"/>
                <a:gd name="T33" fmla="*/ 56 h 164"/>
                <a:gd name="T34" fmla="*/ 4 w 49"/>
                <a:gd name="T35" fmla="*/ 56 h 164"/>
                <a:gd name="T36" fmla="*/ 4 w 49"/>
                <a:gd name="T37" fmla="*/ 72 h 164"/>
                <a:gd name="T38" fmla="*/ 0 w 49"/>
                <a:gd name="T39" fmla="*/ 72 h 164"/>
                <a:gd name="T40" fmla="*/ 0 w 49"/>
                <a:gd name="T41" fmla="*/ 164 h 164"/>
                <a:gd name="T42" fmla="*/ 49 w 49"/>
                <a:gd name="T4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164">
                  <a:moveTo>
                    <a:pt x="49" y="164"/>
                  </a:moveTo>
                  <a:cubicBezTo>
                    <a:pt x="49" y="72"/>
                    <a:pt x="49" y="72"/>
                    <a:pt x="49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1"/>
                    <a:pt x="33" y="17"/>
                    <a:pt x="26" y="1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23" y="0"/>
                    <a:pt x="23" y="1"/>
                    <a:pt x="23" y="1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17"/>
                    <a:pt x="11" y="21"/>
                    <a:pt x="11" y="2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64"/>
                    <a:pt x="0" y="164"/>
                    <a:pt x="0" y="164"/>
                  </a:cubicBezTo>
                  <a:lnTo>
                    <a:pt x="4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D0E2899C-42B7-3D85-BA6D-62775EF840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2300" y="1898874"/>
              <a:ext cx="239713" cy="752475"/>
            </a:xfrm>
            <a:custGeom>
              <a:avLst/>
              <a:gdLst>
                <a:gd name="T0" fmla="*/ 0 w 151"/>
                <a:gd name="T1" fmla="*/ 83 h 474"/>
                <a:gd name="T2" fmla="*/ 149 w 151"/>
                <a:gd name="T3" fmla="*/ 83 h 474"/>
                <a:gd name="T4" fmla="*/ 16 w 151"/>
                <a:gd name="T5" fmla="*/ 415 h 474"/>
                <a:gd name="T6" fmla="*/ 30 w 151"/>
                <a:gd name="T7" fmla="*/ 403 h 474"/>
                <a:gd name="T8" fmla="*/ 30 w 151"/>
                <a:gd name="T9" fmla="*/ 353 h 474"/>
                <a:gd name="T10" fmla="*/ 16 w 151"/>
                <a:gd name="T11" fmla="*/ 341 h 474"/>
                <a:gd name="T12" fmla="*/ 30 w 151"/>
                <a:gd name="T13" fmla="*/ 341 h 474"/>
                <a:gd name="T14" fmla="*/ 16 w 151"/>
                <a:gd name="T15" fmla="*/ 231 h 474"/>
                <a:gd name="T16" fmla="*/ 30 w 151"/>
                <a:gd name="T17" fmla="*/ 217 h 474"/>
                <a:gd name="T18" fmla="*/ 30 w 151"/>
                <a:gd name="T19" fmla="*/ 169 h 474"/>
                <a:gd name="T20" fmla="*/ 16 w 151"/>
                <a:gd name="T21" fmla="*/ 157 h 474"/>
                <a:gd name="T22" fmla="*/ 30 w 151"/>
                <a:gd name="T23" fmla="*/ 157 h 474"/>
                <a:gd name="T24" fmla="*/ 42 w 151"/>
                <a:gd name="T25" fmla="*/ 415 h 474"/>
                <a:gd name="T26" fmla="*/ 56 w 151"/>
                <a:gd name="T27" fmla="*/ 403 h 474"/>
                <a:gd name="T28" fmla="*/ 56 w 151"/>
                <a:gd name="T29" fmla="*/ 353 h 474"/>
                <a:gd name="T30" fmla="*/ 42 w 151"/>
                <a:gd name="T31" fmla="*/ 341 h 474"/>
                <a:gd name="T32" fmla="*/ 56 w 151"/>
                <a:gd name="T33" fmla="*/ 341 h 474"/>
                <a:gd name="T34" fmla="*/ 42 w 151"/>
                <a:gd name="T35" fmla="*/ 231 h 474"/>
                <a:gd name="T36" fmla="*/ 56 w 151"/>
                <a:gd name="T37" fmla="*/ 217 h 474"/>
                <a:gd name="T38" fmla="*/ 56 w 151"/>
                <a:gd name="T39" fmla="*/ 169 h 474"/>
                <a:gd name="T40" fmla="*/ 42 w 151"/>
                <a:gd name="T41" fmla="*/ 157 h 474"/>
                <a:gd name="T42" fmla="*/ 56 w 151"/>
                <a:gd name="T43" fmla="*/ 157 h 474"/>
                <a:gd name="T44" fmla="*/ 42 w 151"/>
                <a:gd name="T45" fmla="*/ 47 h 474"/>
                <a:gd name="T46" fmla="*/ 82 w 151"/>
                <a:gd name="T47" fmla="*/ 462 h 474"/>
                <a:gd name="T48" fmla="*/ 82 w 151"/>
                <a:gd name="T49" fmla="*/ 415 h 474"/>
                <a:gd name="T50" fmla="*/ 68 w 151"/>
                <a:gd name="T51" fmla="*/ 403 h 474"/>
                <a:gd name="T52" fmla="*/ 82 w 151"/>
                <a:gd name="T53" fmla="*/ 403 h 474"/>
                <a:gd name="T54" fmla="*/ 68 w 151"/>
                <a:gd name="T55" fmla="*/ 293 h 474"/>
                <a:gd name="T56" fmla="*/ 82 w 151"/>
                <a:gd name="T57" fmla="*/ 279 h 474"/>
                <a:gd name="T58" fmla="*/ 82 w 151"/>
                <a:gd name="T59" fmla="*/ 231 h 474"/>
                <a:gd name="T60" fmla="*/ 68 w 151"/>
                <a:gd name="T61" fmla="*/ 217 h 474"/>
                <a:gd name="T62" fmla="*/ 82 w 151"/>
                <a:gd name="T63" fmla="*/ 217 h 474"/>
                <a:gd name="T64" fmla="*/ 68 w 151"/>
                <a:gd name="T65" fmla="*/ 107 h 474"/>
                <a:gd name="T66" fmla="*/ 82 w 151"/>
                <a:gd name="T67" fmla="*/ 95 h 474"/>
                <a:gd name="T68" fmla="*/ 82 w 151"/>
                <a:gd name="T69" fmla="*/ 47 h 474"/>
                <a:gd name="T70" fmla="*/ 94 w 151"/>
                <a:gd name="T71" fmla="*/ 462 h 474"/>
                <a:gd name="T72" fmla="*/ 109 w 151"/>
                <a:gd name="T73" fmla="*/ 462 h 474"/>
                <a:gd name="T74" fmla="*/ 94 w 151"/>
                <a:gd name="T75" fmla="*/ 353 h 474"/>
                <a:gd name="T76" fmla="*/ 109 w 151"/>
                <a:gd name="T77" fmla="*/ 341 h 474"/>
                <a:gd name="T78" fmla="*/ 109 w 151"/>
                <a:gd name="T79" fmla="*/ 293 h 474"/>
                <a:gd name="T80" fmla="*/ 94 w 151"/>
                <a:gd name="T81" fmla="*/ 279 h 474"/>
                <a:gd name="T82" fmla="*/ 109 w 151"/>
                <a:gd name="T83" fmla="*/ 279 h 474"/>
                <a:gd name="T84" fmla="*/ 94 w 151"/>
                <a:gd name="T85" fmla="*/ 169 h 474"/>
                <a:gd name="T86" fmla="*/ 109 w 151"/>
                <a:gd name="T87" fmla="*/ 157 h 474"/>
                <a:gd name="T88" fmla="*/ 109 w 151"/>
                <a:gd name="T89" fmla="*/ 107 h 474"/>
                <a:gd name="T90" fmla="*/ 94 w 151"/>
                <a:gd name="T91" fmla="*/ 95 h 474"/>
                <a:gd name="T92" fmla="*/ 109 w 151"/>
                <a:gd name="T93" fmla="*/ 95 h 474"/>
                <a:gd name="T94" fmla="*/ 120 w 151"/>
                <a:gd name="T95" fmla="*/ 415 h 474"/>
                <a:gd name="T96" fmla="*/ 135 w 151"/>
                <a:gd name="T97" fmla="*/ 403 h 474"/>
                <a:gd name="T98" fmla="*/ 135 w 151"/>
                <a:gd name="T99" fmla="*/ 353 h 474"/>
                <a:gd name="T100" fmla="*/ 120 w 151"/>
                <a:gd name="T101" fmla="*/ 341 h 474"/>
                <a:gd name="T102" fmla="*/ 135 w 151"/>
                <a:gd name="T103" fmla="*/ 341 h 474"/>
                <a:gd name="T104" fmla="*/ 120 w 151"/>
                <a:gd name="T105" fmla="*/ 231 h 474"/>
                <a:gd name="T106" fmla="*/ 135 w 151"/>
                <a:gd name="T107" fmla="*/ 217 h 474"/>
                <a:gd name="T108" fmla="*/ 135 w 151"/>
                <a:gd name="T109" fmla="*/ 169 h 474"/>
                <a:gd name="T110" fmla="*/ 120 w 151"/>
                <a:gd name="T111" fmla="*/ 157 h 474"/>
                <a:gd name="T112" fmla="*/ 135 w 151"/>
                <a:gd name="T113" fmla="*/ 15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474">
                  <a:moveTo>
                    <a:pt x="149" y="83"/>
                  </a:moveTo>
                  <a:lnTo>
                    <a:pt x="75" y="0"/>
                  </a:lnTo>
                  <a:lnTo>
                    <a:pt x="0" y="83"/>
                  </a:lnTo>
                  <a:lnTo>
                    <a:pt x="0" y="474"/>
                  </a:lnTo>
                  <a:lnTo>
                    <a:pt x="151" y="474"/>
                  </a:lnTo>
                  <a:lnTo>
                    <a:pt x="149" y="83"/>
                  </a:lnTo>
                  <a:close/>
                  <a:moveTo>
                    <a:pt x="30" y="462"/>
                  </a:moveTo>
                  <a:lnTo>
                    <a:pt x="16" y="462"/>
                  </a:lnTo>
                  <a:lnTo>
                    <a:pt x="16" y="415"/>
                  </a:lnTo>
                  <a:lnTo>
                    <a:pt x="30" y="415"/>
                  </a:lnTo>
                  <a:lnTo>
                    <a:pt x="30" y="462"/>
                  </a:lnTo>
                  <a:close/>
                  <a:moveTo>
                    <a:pt x="30" y="403"/>
                  </a:moveTo>
                  <a:lnTo>
                    <a:pt x="16" y="403"/>
                  </a:lnTo>
                  <a:lnTo>
                    <a:pt x="16" y="353"/>
                  </a:lnTo>
                  <a:lnTo>
                    <a:pt x="30" y="353"/>
                  </a:lnTo>
                  <a:lnTo>
                    <a:pt x="30" y="403"/>
                  </a:lnTo>
                  <a:close/>
                  <a:moveTo>
                    <a:pt x="30" y="341"/>
                  </a:moveTo>
                  <a:lnTo>
                    <a:pt x="16" y="341"/>
                  </a:lnTo>
                  <a:lnTo>
                    <a:pt x="16" y="293"/>
                  </a:lnTo>
                  <a:lnTo>
                    <a:pt x="30" y="293"/>
                  </a:lnTo>
                  <a:lnTo>
                    <a:pt x="30" y="341"/>
                  </a:lnTo>
                  <a:close/>
                  <a:moveTo>
                    <a:pt x="30" y="279"/>
                  </a:moveTo>
                  <a:lnTo>
                    <a:pt x="16" y="279"/>
                  </a:lnTo>
                  <a:lnTo>
                    <a:pt x="16" y="231"/>
                  </a:lnTo>
                  <a:lnTo>
                    <a:pt x="30" y="231"/>
                  </a:lnTo>
                  <a:lnTo>
                    <a:pt x="30" y="279"/>
                  </a:lnTo>
                  <a:close/>
                  <a:moveTo>
                    <a:pt x="30" y="217"/>
                  </a:moveTo>
                  <a:lnTo>
                    <a:pt x="16" y="217"/>
                  </a:lnTo>
                  <a:lnTo>
                    <a:pt x="16" y="169"/>
                  </a:lnTo>
                  <a:lnTo>
                    <a:pt x="30" y="169"/>
                  </a:lnTo>
                  <a:lnTo>
                    <a:pt x="30" y="217"/>
                  </a:lnTo>
                  <a:close/>
                  <a:moveTo>
                    <a:pt x="30" y="157"/>
                  </a:moveTo>
                  <a:lnTo>
                    <a:pt x="16" y="157"/>
                  </a:lnTo>
                  <a:lnTo>
                    <a:pt x="16" y="107"/>
                  </a:lnTo>
                  <a:lnTo>
                    <a:pt x="30" y="107"/>
                  </a:lnTo>
                  <a:lnTo>
                    <a:pt x="30" y="157"/>
                  </a:lnTo>
                  <a:close/>
                  <a:moveTo>
                    <a:pt x="56" y="462"/>
                  </a:moveTo>
                  <a:lnTo>
                    <a:pt x="42" y="462"/>
                  </a:lnTo>
                  <a:lnTo>
                    <a:pt x="42" y="415"/>
                  </a:lnTo>
                  <a:lnTo>
                    <a:pt x="56" y="415"/>
                  </a:lnTo>
                  <a:lnTo>
                    <a:pt x="56" y="462"/>
                  </a:lnTo>
                  <a:close/>
                  <a:moveTo>
                    <a:pt x="56" y="403"/>
                  </a:moveTo>
                  <a:lnTo>
                    <a:pt x="42" y="403"/>
                  </a:lnTo>
                  <a:lnTo>
                    <a:pt x="42" y="353"/>
                  </a:lnTo>
                  <a:lnTo>
                    <a:pt x="56" y="353"/>
                  </a:lnTo>
                  <a:lnTo>
                    <a:pt x="56" y="403"/>
                  </a:lnTo>
                  <a:close/>
                  <a:moveTo>
                    <a:pt x="56" y="341"/>
                  </a:moveTo>
                  <a:lnTo>
                    <a:pt x="42" y="341"/>
                  </a:lnTo>
                  <a:lnTo>
                    <a:pt x="42" y="293"/>
                  </a:lnTo>
                  <a:lnTo>
                    <a:pt x="56" y="293"/>
                  </a:lnTo>
                  <a:lnTo>
                    <a:pt x="56" y="341"/>
                  </a:lnTo>
                  <a:close/>
                  <a:moveTo>
                    <a:pt x="56" y="279"/>
                  </a:moveTo>
                  <a:lnTo>
                    <a:pt x="42" y="279"/>
                  </a:lnTo>
                  <a:lnTo>
                    <a:pt x="42" y="231"/>
                  </a:lnTo>
                  <a:lnTo>
                    <a:pt x="56" y="231"/>
                  </a:lnTo>
                  <a:lnTo>
                    <a:pt x="56" y="279"/>
                  </a:lnTo>
                  <a:close/>
                  <a:moveTo>
                    <a:pt x="56" y="217"/>
                  </a:moveTo>
                  <a:lnTo>
                    <a:pt x="42" y="217"/>
                  </a:lnTo>
                  <a:lnTo>
                    <a:pt x="42" y="169"/>
                  </a:lnTo>
                  <a:lnTo>
                    <a:pt x="56" y="169"/>
                  </a:lnTo>
                  <a:lnTo>
                    <a:pt x="56" y="217"/>
                  </a:lnTo>
                  <a:close/>
                  <a:moveTo>
                    <a:pt x="56" y="157"/>
                  </a:moveTo>
                  <a:lnTo>
                    <a:pt x="42" y="157"/>
                  </a:lnTo>
                  <a:lnTo>
                    <a:pt x="42" y="107"/>
                  </a:lnTo>
                  <a:lnTo>
                    <a:pt x="56" y="107"/>
                  </a:lnTo>
                  <a:lnTo>
                    <a:pt x="56" y="157"/>
                  </a:lnTo>
                  <a:close/>
                  <a:moveTo>
                    <a:pt x="56" y="95"/>
                  </a:moveTo>
                  <a:lnTo>
                    <a:pt x="42" y="95"/>
                  </a:lnTo>
                  <a:lnTo>
                    <a:pt x="42" y="47"/>
                  </a:lnTo>
                  <a:lnTo>
                    <a:pt x="56" y="47"/>
                  </a:lnTo>
                  <a:lnTo>
                    <a:pt x="56" y="95"/>
                  </a:lnTo>
                  <a:close/>
                  <a:moveTo>
                    <a:pt x="82" y="462"/>
                  </a:moveTo>
                  <a:lnTo>
                    <a:pt x="68" y="462"/>
                  </a:lnTo>
                  <a:lnTo>
                    <a:pt x="68" y="415"/>
                  </a:lnTo>
                  <a:lnTo>
                    <a:pt x="82" y="415"/>
                  </a:lnTo>
                  <a:lnTo>
                    <a:pt x="82" y="462"/>
                  </a:lnTo>
                  <a:close/>
                  <a:moveTo>
                    <a:pt x="82" y="403"/>
                  </a:moveTo>
                  <a:lnTo>
                    <a:pt x="68" y="403"/>
                  </a:lnTo>
                  <a:lnTo>
                    <a:pt x="68" y="353"/>
                  </a:lnTo>
                  <a:lnTo>
                    <a:pt x="82" y="353"/>
                  </a:lnTo>
                  <a:lnTo>
                    <a:pt x="82" y="403"/>
                  </a:lnTo>
                  <a:close/>
                  <a:moveTo>
                    <a:pt x="82" y="341"/>
                  </a:moveTo>
                  <a:lnTo>
                    <a:pt x="68" y="341"/>
                  </a:lnTo>
                  <a:lnTo>
                    <a:pt x="68" y="293"/>
                  </a:lnTo>
                  <a:lnTo>
                    <a:pt x="82" y="293"/>
                  </a:lnTo>
                  <a:lnTo>
                    <a:pt x="82" y="341"/>
                  </a:lnTo>
                  <a:close/>
                  <a:moveTo>
                    <a:pt x="82" y="279"/>
                  </a:moveTo>
                  <a:lnTo>
                    <a:pt x="68" y="279"/>
                  </a:lnTo>
                  <a:lnTo>
                    <a:pt x="68" y="231"/>
                  </a:lnTo>
                  <a:lnTo>
                    <a:pt x="82" y="231"/>
                  </a:lnTo>
                  <a:lnTo>
                    <a:pt x="82" y="279"/>
                  </a:lnTo>
                  <a:close/>
                  <a:moveTo>
                    <a:pt x="82" y="217"/>
                  </a:moveTo>
                  <a:lnTo>
                    <a:pt x="68" y="217"/>
                  </a:lnTo>
                  <a:lnTo>
                    <a:pt x="68" y="169"/>
                  </a:lnTo>
                  <a:lnTo>
                    <a:pt x="82" y="169"/>
                  </a:lnTo>
                  <a:lnTo>
                    <a:pt x="82" y="217"/>
                  </a:lnTo>
                  <a:close/>
                  <a:moveTo>
                    <a:pt x="82" y="157"/>
                  </a:moveTo>
                  <a:lnTo>
                    <a:pt x="68" y="157"/>
                  </a:lnTo>
                  <a:lnTo>
                    <a:pt x="68" y="107"/>
                  </a:lnTo>
                  <a:lnTo>
                    <a:pt x="82" y="107"/>
                  </a:lnTo>
                  <a:lnTo>
                    <a:pt x="82" y="157"/>
                  </a:lnTo>
                  <a:close/>
                  <a:moveTo>
                    <a:pt x="82" y="95"/>
                  </a:moveTo>
                  <a:lnTo>
                    <a:pt x="68" y="95"/>
                  </a:lnTo>
                  <a:lnTo>
                    <a:pt x="68" y="47"/>
                  </a:lnTo>
                  <a:lnTo>
                    <a:pt x="82" y="47"/>
                  </a:lnTo>
                  <a:lnTo>
                    <a:pt x="82" y="95"/>
                  </a:lnTo>
                  <a:close/>
                  <a:moveTo>
                    <a:pt x="109" y="462"/>
                  </a:moveTo>
                  <a:lnTo>
                    <a:pt x="94" y="462"/>
                  </a:lnTo>
                  <a:lnTo>
                    <a:pt x="94" y="415"/>
                  </a:lnTo>
                  <a:lnTo>
                    <a:pt x="109" y="415"/>
                  </a:lnTo>
                  <a:lnTo>
                    <a:pt x="109" y="462"/>
                  </a:lnTo>
                  <a:close/>
                  <a:moveTo>
                    <a:pt x="109" y="403"/>
                  </a:moveTo>
                  <a:lnTo>
                    <a:pt x="94" y="403"/>
                  </a:lnTo>
                  <a:lnTo>
                    <a:pt x="94" y="353"/>
                  </a:lnTo>
                  <a:lnTo>
                    <a:pt x="109" y="353"/>
                  </a:lnTo>
                  <a:lnTo>
                    <a:pt x="109" y="403"/>
                  </a:lnTo>
                  <a:close/>
                  <a:moveTo>
                    <a:pt x="109" y="341"/>
                  </a:moveTo>
                  <a:lnTo>
                    <a:pt x="94" y="341"/>
                  </a:lnTo>
                  <a:lnTo>
                    <a:pt x="94" y="293"/>
                  </a:lnTo>
                  <a:lnTo>
                    <a:pt x="109" y="293"/>
                  </a:lnTo>
                  <a:lnTo>
                    <a:pt x="109" y="341"/>
                  </a:lnTo>
                  <a:close/>
                  <a:moveTo>
                    <a:pt x="109" y="279"/>
                  </a:moveTo>
                  <a:lnTo>
                    <a:pt x="94" y="279"/>
                  </a:lnTo>
                  <a:lnTo>
                    <a:pt x="94" y="231"/>
                  </a:lnTo>
                  <a:lnTo>
                    <a:pt x="109" y="231"/>
                  </a:lnTo>
                  <a:lnTo>
                    <a:pt x="109" y="279"/>
                  </a:lnTo>
                  <a:close/>
                  <a:moveTo>
                    <a:pt x="109" y="217"/>
                  </a:moveTo>
                  <a:lnTo>
                    <a:pt x="94" y="217"/>
                  </a:lnTo>
                  <a:lnTo>
                    <a:pt x="94" y="169"/>
                  </a:lnTo>
                  <a:lnTo>
                    <a:pt x="109" y="169"/>
                  </a:lnTo>
                  <a:lnTo>
                    <a:pt x="109" y="217"/>
                  </a:lnTo>
                  <a:close/>
                  <a:moveTo>
                    <a:pt x="109" y="157"/>
                  </a:moveTo>
                  <a:lnTo>
                    <a:pt x="94" y="157"/>
                  </a:lnTo>
                  <a:lnTo>
                    <a:pt x="94" y="107"/>
                  </a:lnTo>
                  <a:lnTo>
                    <a:pt x="109" y="107"/>
                  </a:lnTo>
                  <a:lnTo>
                    <a:pt x="109" y="157"/>
                  </a:lnTo>
                  <a:close/>
                  <a:moveTo>
                    <a:pt x="109" y="95"/>
                  </a:moveTo>
                  <a:lnTo>
                    <a:pt x="94" y="95"/>
                  </a:lnTo>
                  <a:lnTo>
                    <a:pt x="94" y="47"/>
                  </a:lnTo>
                  <a:lnTo>
                    <a:pt x="109" y="47"/>
                  </a:lnTo>
                  <a:lnTo>
                    <a:pt x="109" y="95"/>
                  </a:lnTo>
                  <a:close/>
                  <a:moveTo>
                    <a:pt x="135" y="462"/>
                  </a:moveTo>
                  <a:lnTo>
                    <a:pt x="120" y="462"/>
                  </a:lnTo>
                  <a:lnTo>
                    <a:pt x="120" y="415"/>
                  </a:lnTo>
                  <a:lnTo>
                    <a:pt x="135" y="415"/>
                  </a:lnTo>
                  <a:lnTo>
                    <a:pt x="135" y="462"/>
                  </a:lnTo>
                  <a:close/>
                  <a:moveTo>
                    <a:pt x="135" y="403"/>
                  </a:moveTo>
                  <a:lnTo>
                    <a:pt x="120" y="403"/>
                  </a:lnTo>
                  <a:lnTo>
                    <a:pt x="120" y="353"/>
                  </a:lnTo>
                  <a:lnTo>
                    <a:pt x="135" y="353"/>
                  </a:lnTo>
                  <a:lnTo>
                    <a:pt x="135" y="403"/>
                  </a:lnTo>
                  <a:close/>
                  <a:moveTo>
                    <a:pt x="135" y="341"/>
                  </a:moveTo>
                  <a:lnTo>
                    <a:pt x="120" y="341"/>
                  </a:lnTo>
                  <a:lnTo>
                    <a:pt x="120" y="293"/>
                  </a:lnTo>
                  <a:lnTo>
                    <a:pt x="135" y="293"/>
                  </a:lnTo>
                  <a:lnTo>
                    <a:pt x="135" y="341"/>
                  </a:lnTo>
                  <a:close/>
                  <a:moveTo>
                    <a:pt x="135" y="279"/>
                  </a:moveTo>
                  <a:lnTo>
                    <a:pt x="120" y="279"/>
                  </a:lnTo>
                  <a:lnTo>
                    <a:pt x="120" y="231"/>
                  </a:lnTo>
                  <a:lnTo>
                    <a:pt x="135" y="231"/>
                  </a:lnTo>
                  <a:lnTo>
                    <a:pt x="135" y="279"/>
                  </a:lnTo>
                  <a:close/>
                  <a:moveTo>
                    <a:pt x="135" y="217"/>
                  </a:moveTo>
                  <a:lnTo>
                    <a:pt x="120" y="217"/>
                  </a:lnTo>
                  <a:lnTo>
                    <a:pt x="120" y="169"/>
                  </a:lnTo>
                  <a:lnTo>
                    <a:pt x="135" y="169"/>
                  </a:lnTo>
                  <a:lnTo>
                    <a:pt x="135" y="217"/>
                  </a:lnTo>
                  <a:close/>
                  <a:moveTo>
                    <a:pt x="135" y="157"/>
                  </a:moveTo>
                  <a:lnTo>
                    <a:pt x="120" y="157"/>
                  </a:lnTo>
                  <a:lnTo>
                    <a:pt x="120" y="107"/>
                  </a:lnTo>
                  <a:lnTo>
                    <a:pt x="135" y="107"/>
                  </a:lnTo>
                  <a:lnTo>
                    <a:pt x="135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28F50AFE-7EFD-075A-1FEB-DDD2E8757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25" y="2076674"/>
              <a:ext cx="495300" cy="574675"/>
            </a:xfrm>
            <a:custGeom>
              <a:avLst/>
              <a:gdLst>
                <a:gd name="T0" fmla="*/ 201 w 312"/>
                <a:gd name="T1" fmla="*/ 52 h 362"/>
                <a:gd name="T2" fmla="*/ 246 w 312"/>
                <a:gd name="T3" fmla="*/ 64 h 362"/>
                <a:gd name="T4" fmla="*/ 270 w 312"/>
                <a:gd name="T5" fmla="*/ 0 h 362"/>
                <a:gd name="T6" fmla="*/ 312 w 312"/>
                <a:gd name="T7" fmla="*/ 12 h 362"/>
                <a:gd name="T8" fmla="*/ 270 w 312"/>
                <a:gd name="T9" fmla="*/ 0 h 362"/>
                <a:gd name="T10" fmla="*/ 246 w 312"/>
                <a:gd name="T11" fmla="*/ 250 h 362"/>
                <a:gd name="T12" fmla="*/ 201 w 312"/>
                <a:gd name="T13" fmla="*/ 78 h 362"/>
                <a:gd name="T14" fmla="*/ 0 w 312"/>
                <a:gd name="T15" fmla="*/ 250 h 362"/>
                <a:gd name="T16" fmla="*/ 14 w 312"/>
                <a:gd name="T17" fmla="*/ 362 h 362"/>
                <a:gd name="T18" fmla="*/ 47 w 312"/>
                <a:gd name="T19" fmla="*/ 319 h 362"/>
                <a:gd name="T20" fmla="*/ 312 w 312"/>
                <a:gd name="T21" fmla="*/ 362 h 362"/>
                <a:gd name="T22" fmla="*/ 270 w 312"/>
                <a:gd name="T23" fmla="*/ 26 h 362"/>
                <a:gd name="T24" fmla="*/ 83 w 312"/>
                <a:gd name="T25" fmla="*/ 338 h 362"/>
                <a:gd name="T26" fmla="*/ 61 w 312"/>
                <a:gd name="T27" fmla="*/ 317 h 362"/>
                <a:gd name="T28" fmla="*/ 83 w 312"/>
                <a:gd name="T29" fmla="*/ 338 h 362"/>
                <a:gd name="T30" fmla="*/ 61 w 312"/>
                <a:gd name="T31" fmla="*/ 300 h 362"/>
                <a:gd name="T32" fmla="*/ 83 w 312"/>
                <a:gd name="T33" fmla="*/ 279 h 362"/>
                <a:gd name="T34" fmla="*/ 121 w 312"/>
                <a:gd name="T35" fmla="*/ 338 h 362"/>
                <a:gd name="T36" fmla="*/ 99 w 312"/>
                <a:gd name="T37" fmla="*/ 317 h 362"/>
                <a:gd name="T38" fmla="*/ 121 w 312"/>
                <a:gd name="T39" fmla="*/ 338 h 362"/>
                <a:gd name="T40" fmla="*/ 99 w 312"/>
                <a:gd name="T41" fmla="*/ 300 h 362"/>
                <a:gd name="T42" fmla="*/ 121 w 312"/>
                <a:gd name="T43" fmla="*/ 279 h 362"/>
                <a:gd name="T44" fmla="*/ 158 w 312"/>
                <a:gd name="T45" fmla="*/ 338 h 362"/>
                <a:gd name="T46" fmla="*/ 137 w 312"/>
                <a:gd name="T47" fmla="*/ 317 h 362"/>
                <a:gd name="T48" fmla="*/ 158 w 312"/>
                <a:gd name="T49" fmla="*/ 338 h 362"/>
                <a:gd name="T50" fmla="*/ 137 w 312"/>
                <a:gd name="T51" fmla="*/ 300 h 362"/>
                <a:gd name="T52" fmla="*/ 158 w 312"/>
                <a:gd name="T53" fmla="*/ 279 h 362"/>
                <a:gd name="T54" fmla="*/ 196 w 312"/>
                <a:gd name="T55" fmla="*/ 338 h 362"/>
                <a:gd name="T56" fmla="*/ 175 w 312"/>
                <a:gd name="T57" fmla="*/ 317 h 362"/>
                <a:gd name="T58" fmla="*/ 196 w 312"/>
                <a:gd name="T59" fmla="*/ 338 h 362"/>
                <a:gd name="T60" fmla="*/ 175 w 312"/>
                <a:gd name="T61" fmla="*/ 300 h 362"/>
                <a:gd name="T62" fmla="*/ 196 w 312"/>
                <a:gd name="T63" fmla="*/ 279 h 362"/>
                <a:gd name="T64" fmla="*/ 234 w 312"/>
                <a:gd name="T65" fmla="*/ 338 h 362"/>
                <a:gd name="T66" fmla="*/ 213 w 312"/>
                <a:gd name="T67" fmla="*/ 317 h 362"/>
                <a:gd name="T68" fmla="*/ 234 w 312"/>
                <a:gd name="T69" fmla="*/ 338 h 362"/>
                <a:gd name="T70" fmla="*/ 213 w 312"/>
                <a:gd name="T71" fmla="*/ 300 h 362"/>
                <a:gd name="T72" fmla="*/ 234 w 312"/>
                <a:gd name="T73" fmla="*/ 279 h 362"/>
                <a:gd name="T74" fmla="*/ 272 w 312"/>
                <a:gd name="T75" fmla="*/ 338 h 362"/>
                <a:gd name="T76" fmla="*/ 251 w 312"/>
                <a:gd name="T77" fmla="*/ 317 h 362"/>
                <a:gd name="T78" fmla="*/ 272 w 312"/>
                <a:gd name="T79" fmla="*/ 338 h 362"/>
                <a:gd name="T80" fmla="*/ 251 w 312"/>
                <a:gd name="T81" fmla="*/ 300 h 362"/>
                <a:gd name="T82" fmla="*/ 272 w 312"/>
                <a:gd name="T83" fmla="*/ 279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362">
                  <a:moveTo>
                    <a:pt x="246" y="52"/>
                  </a:moveTo>
                  <a:lnTo>
                    <a:pt x="201" y="52"/>
                  </a:lnTo>
                  <a:lnTo>
                    <a:pt x="201" y="64"/>
                  </a:lnTo>
                  <a:lnTo>
                    <a:pt x="246" y="64"/>
                  </a:lnTo>
                  <a:lnTo>
                    <a:pt x="246" y="52"/>
                  </a:lnTo>
                  <a:close/>
                  <a:moveTo>
                    <a:pt x="270" y="0"/>
                  </a:moveTo>
                  <a:lnTo>
                    <a:pt x="270" y="12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270" y="0"/>
                  </a:lnTo>
                  <a:close/>
                  <a:moveTo>
                    <a:pt x="270" y="250"/>
                  </a:moveTo>
                  <a:lnTo>
                    <a:pt x="246" y="250"/>
                  </a:lnTo>
                  <a:lnTo>
                    <a:pt x="246" y="78"/>
                  </a:lnTo>
                  <a:lnTo>
                    <a:pt x="201" y="78"/>
                  </a:lnTo>
                  <a:lnTo>
                    <a:pt x="201" y="250"/>
                  </a:lnTo>
                  <a:lnTo>
                    <a:pt x="0" y="250"/>
                  </a:lnTo>
                  <a:lnTo>
                    <a:pt x="0" y="362"/>
                  </a:lnTo>
                  <a:lnTo>
                    <a:pt x="14" y="362"/>
                  </a:lnTo>
                  <a:lnTo>
                    <a:pt x="14" y="319"/>
                  </a:lnTo>
                  <a:lnTo>
                    <a:pt x="47" y="319"/>
                  </a:lnTo>
                  <a:lnTo>
                    <a:pt x="47" y="362"/>
                  </a:lnTo>
                  <a:lnTo>
                    <a:pt x="312" y="362"/>
                  </a:lnTo>
                  <a:lnTo>
                    <a:pt x="312" y="26"/>
                  </a:lnTo>
                  <a:lnTo>
                    <a:pt x="270" y="26"/>
                  </a:lnTo>
                  <a:lnTo>
                    <a:pt x="270" y="250"/>
                  </a:lnTo>
                  <a:close/>
                  <a:moveTo>
                    <a:pt x="83" y="338"/>
                  </a:moveTo>
                  <a:lnTo>
                    <a:pt x="61" y="338"/>
                  </a:lnTo>
                  <a:lnTo>
                    <a:pt x="61" y="317"/>
                  </a:lnTo>
                  <a:lnTo>
                    <a:pt x="83" y="317"/>
                  </a:lnTo>
                  <a:lnTo>
                    <a:pt x="83" y="338"/>
                  </a:lnTo>
                  <a:close/>
                  <a:moveTo>
                    <a:pt x="83" y="300"/>
                  </a:moveTo>
                  <a:lnTo>
                    <a:pt x="61" y="300"/>
                  </a:lnTo>
                  <a:lnTo>
                    <a:pt x="61" y="279"/>
                  </a:lnTo>
                  <a:lnTo>
                    <a:pt x="83" y="279"/>
                  </a:lnTo>
                  <a:lnTo>
                    <a:pt x="83" y="300"/>
                  </a:lnTo>
                  <a:close/>
                  <a:moveTo>
                    <a:pt x="121" y="338"/>
                  </a:moveTo>
                  <a:lnTo>
                    <a:pt x="99" y="338"/>
                  </a:lnTo>
                  <a:lnTo>
                    <a:pt x="99" y="317"/>
                  </a:lnTo>
                  <a:lnTo>
                    <a:pt x="121" y="317"/>
                  </a:lnTo>
                  <a:lnTo>
                    <a:pt x="121" y="338"/>
                  </a:lnTo>
                  <a:close/>
                  <a:moveTo>
                    <a:pt x="121" y="300"/>
                  </a:moveTo>
                  <a:lnTo>
                    <a:pt x="99" y="300"/>
                  </a:lnTo>
                  <a:lnTo>
                    <a:pt x="99" y="279"/>
                  </a:lnTo>
                  <a:lnTo>
                    <a:pt x="121" y="279"/>
                  </a:lnTo>
                  <a:lnTo>
                    <a:pt x="121" y="300"/>
                  </a:lnTo>
                  <a:close/>
                  <a:moveTo>
                    <a:pt x="158" y="338"/>
                  </a:moveTo>
                  <a:lnTo>
                    <a:pt x="137" y="338"/>
                  </a:lnTo>
                  <a:lnTo>
                    <a:pt x="137" y="317"/>
                  </a:lnTo>
                  <a:lnTo>
                    <a:pt x="158" y="317"/>
                  </a:lnTo>
                  <a:lnTo>
                    <a:pt x="158" y="338"/>
                  </a:lnTo>
                  <a:close/>
                  <a:moveTo>
                    <a:pt x="158" y="300"/>
                  </a:moveTo>
                  <a:lnTo>
                    <a:pt x="137" y="300"/>
                  </a:lnTo>
                  <a:lnTo>
                    <a:pt x="137" y="279"/>
                  </a:lnTo>
                  <a:lnTo>
                    <a:pt x="158" y="279"/>
                  </a:lnTo>
                  <a:lnTo>
                    <a:pt x="158" y="300"/>
                  </a:lnTo>
                  <a:close/>
                  <a:moveTo>
                    <a:pt x="196" y="338"/>
                  </a:moveTo>
                  <a:lnTo>
                    <a:pt x="175" y="338"/>
                  </a:lnTo>
                  <a:lnTo>
                    <a:pt x="175" y="317"/>
                  </a:lnTo>
                  <a:lnTo>
                    <a:pt x="196" y="317"/>
                  </a:lnTo>
                  <a:lnTo>
                    <a:pt x="196" y="338"/>
                  </a:lnTo>
                  <a:close/>
                  <a:moveTo>
                    <a:pt x="196" y="300"/>
                  </a:moveTo>
                  <a:lnTo>
                    <a:pt x="175" y="300"/>
                  </a:lnTo>
                  <a:lnTo>
                    <a:pt x="175" y="279"/>
                  </a:lnTo>
                  <a:lnTo>
                    <a:pt x="196" y="279"/>
                  </a:lnTo>
                  <a:lnTo>
                    <a:pt x="196" y="300"/>
                  </a:lnTo>
                  <a:close/>
                  <a:moveTo>
                    <a:pt x="234" y="338"/>
                  </a:moveTo>
                  <a:lnTo>
                    <a:pt x="213" y="338"/>
                  </a:lnTo>
                  <a:lnTo>
                    <a:pt x="213" y="317"/>
                  </a:lnTo>
                  <a:lnTo>
                    <a:pt x="234" y="317"/>
                  </a:lnTo>
                  <a:lnTo>
                    <a:pt x="234" y="338"/>
                  </a:lnTo>
                  <a:close/>
                  <a:moveTo>
                    <a:pt x="234" y="300"/>
                  </a:moveTo>
                  <a:lnTo>
                    <a:pt x="213" y="300"/>
                  </a:lnTo>
                  <a:lnTo>
                    <a:pt x="213" y="279"/>
                  </a:lnTo>
                  <a:lnTo>
                    <a:pt x="234" y="279"/>
                  </a:lnTo>
                  <a:lnTo>
                    <a:pt x="234" y="300"/>
                  </a:lnTo>
                  <a:close/>
                  <a:moveTo>
                    <a:pt x="272" y="338"/>
                  </a:moveTo>
                  <a:lnTo>
                    <a:pt x="251" y="338"/>
                  </a:lnTo>
                  <a:lnTo>
                    <a:pt x="251" y="317"/>
                  </a:lnTo>
                  <a:lnTo>
                    <a:pt x="272" y="317"/>
                  </a:lnTo>
                  <a:lnTo>
                    <a:pt x="272" y="338"/>
                  </a:lnTo>
                  <a:close/>
                  <a:moveTo>
                    <a:pt x="272" y="300"/>
                  </a:moveTo>
                  <a:lnTo>
                    <a:pt x="251" y="300"/>
                  </a:lnTo>
                  <a:lnTo>
                    <a:pt x="251" y="279"/>
                  </a:lnTo>
                  <a:lnTo>
                    <a:pt x="272" y="279"/>
                  </a:lnTo>
                  <a:lnTo>
                    <a:pt x="272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45D7DB7-0A9A-0022-0725-DCE1AA634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5350" y="1576612"/>
              <a:ext cx="958850" cy="1074738"/>
            </a:xfrm>
            <a:custGeom>
              <a:avLst/>
              <a:gdLst>
                <a:gd name="T0" fmla="*/ 236 w 255"/>
                <a:gd name="T1" fmla="*/ 229 h 284"/>
                <a:gd name="T2" fmla="*/ 249 w 255"/>
                <a:gd name="T3" fmla="*/ 206 h 284"/>
                <a:gd name="T4" fmla="*/ 249 w 255"/>
                <a:gd name="T5" fmla="*/ 173 h 284"/>
                <a:gd name="T6" fmla="*/ 199 w 255"/>
                <a:gd name="T7" fmla="*/ 157 h 284"/>
                <a:gd name="T8" fmla="*/ 194 w 255"/>
                <a:gd name="T9" fmla="*/ 129 h 284"/>
                <a:gd name="T10" fmla="*/ 60 w 255"/>
                <a:gd name="T11" fmla="*/ 3 h 284"/>
                <a:gd name="T12" fmla="*/ 6 w 255"/>
                <a:gd name="T13" fmla="*/ 65 h 284"/>
                <a:gd name="T14" fmla="*/ 5 w 255"/>
                <a:gd name="T15" fmla="*/ 128 h 284"/>
                <a:gd name="T16" fmla="*/ 4 w 255"/>
                <a:gd name="T17" fmla="*/ 144 h 284"/>
                <a:gd name="T18" fmla="*/ 0 w 255"/>
                <a:gd name="T19" fmla="*/ 267 h 284"/>
                <a:gd name="T20" fmla="*/ 6 w 255"/>
                <a:gd name="T21" fmla="*/ 237 h 284"/>
                <a:gd name="T22" fmla="*/ 8 w 255"/>
                <a:gd name="T23" fmla="*/ 128 h 284"/>
                <a:gd name="T24" fmla="*/ 106 w 255"/>
                <a:gd name="T25" fmla="*/ 89 h 284"/>
                <a:gd name="T26" fmla="*/ 79 w 255"/>
                <a:gd name="T27" fmla="*/ 180 h 284"/>
                <a:gd name="T28" fmla="*/ 72 w 255"/>
                <a:gd name="T29" fmla="*/ 191 h 284"/>
                <a:gd name="T30" fmla="*/ 254 w 255"/>
                <a:gd name="T31" fmla="*/ 283 h 284"/>
                <a:gd name="T32" fmla="*/ 1 w 255"/>
                <a:gd name="T33" fmla="*/ 267 h 284"/>
                <a:gd name="T34" fmla="*/ 8 w 255"/>
                <a:gd name="T35" fmla="*/ 257 h 284"/>
                <a:gd name="T36" fmla="*/ 11 w 255"/>
                <a:gd name="T37" fmla="*/ 255 h 284"/>
                <a:gd name="T38" fmla="*/ 5 w 255"/>
                <a:gd name="T39" fmla="*/ 255 h 284"/>
                <a:gd name="T40" fmla="*/ 8 w 255"/>
                <a:gd name="T41" fmla="*/ 240 h 284"/>
                <a:gd name="T42" fmla="*/ 10 w 255"/>
                <a:gd name="T43" fmla="*/ 239 h 284"/>
                <a:gd name="T44" fmla="*/ 6 w 255"/>
                <a:gd name="T45" fmla="*/ 237 h 284"/>
                <a:gd name="T46" fmla="*/ 7 w 255"/>
                <a:gd name="T47" fmla="*/ 132 h 284"/>
                <a:gd name="T48" fmla="*/ 225 w 255"/>
                <a:gd name="T49" fmla="*/ 220 h 284"/>
                <a:gd name="T50" fmla="*/ 231 w 255"/>
                <a:gd name="T51" fmla="*/ 231 h 284"/>
                <a:gd name="T52" fmla="*/ 254 w 255"/>
                <a:gd name="T53" fmla="*/ 206 h 284"/>
                <a:gd name="T54" fmla="*/ 252 w 255"/>
                <a:gd name="T55" fmla="*/ 199 h 284"/>
                <a:gd name="T56" fmla="*/ 236 w 255"/>
                <a:gd name="T57" fmla="*/ 192 h 284"/>
                <a:gd name="T58" fmla="*/ 250 w 255"/>
                <a:gd name="T59" fmla="*/ 180 h 284"/>
                <a:gd name="T60" fmla="*/ 235 w 255"/>
                <a:gd name="T61" fmla="*/ 205 h 284"/>
                <a:gd name="T62" fmla="*/ 229 w 255"/>
                <a:gd name="T63" fmla="*/ 218 h 284"/>
                <a:gd name="T64" fmla="*/ 220 w 255"/>
                <a:gd name="T65" fmla="*/ 220 h 284"/>
                <a:gd name="T66" fmla="*/ 248 w 255"/>
                <a:gd name="T67" fmla="*/ 180 h 284"/>
                <a:gd name="T68" fmla="*/ 219 w 255"/>
                <a:gd name="T69" fmla="*/ 233 h 284"/>
                <a:gd name="T70" fmla="*/ 185 w 255"/>
                <a:gd name="T71" fmla="*/ 184 h 284"/>
                <a:gd name="T72" fmla="*/ 198 w 255"/>
                <a:gd name="T73" fmla="*/ 200 h 284"/>
                <a:gd name="T74" fmla="*/ 200 w 255"/>
                <a:gd name="T75" fmla="*/ 174 h 284"/>
                <a:gd name="T76" fmla="*/ 185 w 255"/>
                <a:gd name="T77" fmla="*/ 184 h 284"/>
                <a:gd name="T78" fmla="*/ 206 w 255"/>
                <a:gd name="T79" fmla="*/ 195 h 284"/>
                <a:gd name="T80" fmla="*/ 212 w 255"/>
                <a:gd name="T81" fmla="*/ 226 h 284"/>
                <a:gd name="T82" fmla="*/ 219 w 255"/>
                <a:gd name="T83" fmla="*/ 235 h 284"/>
                <a:gd name="T84" fmla="*/ 199 w 255"/>
                <a:gd name="T85" fmla="*/ 161 h 284"/>
                <a:gd name="T86" fmla="*/ 199 w 255"/>
                <a:gd name="T87" fmla="*/ 157 h 284"/>
                <a:gd name="T88" fmla="*/ 195 w 255"/>
                <a:gd name="T89" fmla="*/ 146 h 284"/>
                <a:gd name="T90" fmla="*/ 185 w 255"/>
                <a:gd name="T91" fmla="*/ 135 h 284"/>
                <a:gd name="T92" fmla="*/ 9 w 255"/>
                <a:gd name="T93" fmla="*/ 80 h 284"/>
                <a:gd name="T94" fmla="*/ 27 w 255"/>
                <a:gd name="T95" fmla="*/ 51 h 284"/>
                <a:gd name="T96" fmla="*/ 29 w 255"/>
                <a:gd name="T97" fmla="*/ 26 h 284"/>
                <a:gd name="T98" fmla="*/ 85 w 255"/>
                <a:gd name="T99" fmla="*/ 192 h 284"/>
                <a:gd name="T100" fmla="*/ 145 w 255"/>
                <a:gd name="T101" fmla="*/ 191 h 284"/>
                <a:gd name="T102" fmla="*/ 116 w 255"/>
                <a:gd name="T103" fmla="*/ 100 h 284"/>
                <a:gd name="T104" fmla="*/ 187 w 255"/>
                <a:gd name="T105" fmla="*/ 125 h 284"/>
                <a:gd name="T106" fmla="*/ 186 w 255"/>
                <a:gd name="T107" fmla="*/ 150 h 284"/>
                <a:gd name="T108" fmla="*/ 199 w 255"/>
                <a:gd name="T109" fmla="*/ 171 h 284"/>
                <a:gd name="T110" fmla="*/ 186 w 255"/>
                <a:gd name="T111" fmla="*/ 222 h 284"/>
                <a:gd name="T112" fmla="*/ 210 w 255"/>
                <a:gd name="T113" fmla="*/ 223 h 284"/>
                <a:gd name="T114" fmla="*/ 187 w 255"/>
                <a:gd name="T115" fmla="*/ 228 h 284"/>
                <a:gd name="T116" fmla="*/ 221 w 255"/>
                <a:gd name="T117" fmla="*/ 249 h 284"/>
                <a:gd name="T118" fmla="*/ 221 w 255"/>
                <a:gd name="T119" fmla="*/ 221 h 284"/>
                <a:gd name="T120" fmla="*/ 221 w 255"/>
                <a:gd name="T121" fmla="*/ 24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84">
                  <a:moveTo>
                    <a:pt x="254" y="283"/>
                  </a:moveTo>
                  <a:cubicBezTo>
                    <a:pt x="246" y="283"/>
                    <a:pt x="246" y="283"/>
                    <a:pt x="246" y="283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46" y="259"/>
                    <a:pt x="246" y="259"/>
                    <a:pt x="246" y="259"/>
                  </a:cubicBezTo>
                  <a:cubicBezTo>
                    <a:pt x="232" y="232"/>
                    <a:pt x="232" y="232"/>
                    <a:pt x="232" y="232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36" y="229"/>
                    <a:pt x="236" y="229"/>
                    <a:pt x="236" y="229"/>
                  </a:cubicBezTo>
                  <a:cubicBezTo>
                    <a:pt x="236" y="229"/>
                    <a:pt x="236" y="229"/>
                    <a:pt x="236" y="229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48" y="208"/>
                    <a:pt x="248" y="208"/>
                    <a:pt x="248" y="208"/>
                  </a:cubicBezTo>
                  <a:cubicBezTo>
                    <a:pt x="248" y="206"/>
                    <a:pt x="248" y="206"/>
                    <a:pt x="248" y="206"/>
                  </a:cubicBezTo>
                  <a:cubicBezTo>
                    <a:pt x="248" y="206"/>
                    <a:pt x="248" y="206"/>
                    <a:pt x="248" y="206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52" y="199"/>
                    <a:pt x="252" y="199"/>
                    <a:pt x="252" y="199"/>
                  </a:cubicBezTo>
                  <a:cubicBezTo>
                    <a:pt x="253" y="198"/>
                    <a:pt x="253" y="198"/>
                    <a:pt x="253" y="198"/>
                  </a:cubicBezTo>
                  <a:cubicBezTo>
                    <a:pt x="250" y="192"/>
                    <a:pt x="250" y="192"/>
                    <a:pt x="250" y="192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51" y="179"/>
                    <a:pt x="251" y="179"/>
                    <a:pt x="251" y="179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49" y="173"/>
                    <a:pt x="249" y="173"/>
                    <a:pt x="249" y="173"/>
                  </a:cubicBezTo>
                  <a:cubicBezTo>
                    <a:pt x="248" y="173"/>
                    <a:pt x="248" y="173"/>
                    <a:pt x="248" y="173"/>
                  </a:cubicBezTo>
                  <a:cubicBezTo>
                    <a:pt x="203" y="173"/>
                    <a:pt x="203" y="173"/>
                    <a:pt x="203" y="173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202" y="170"/>
                    <a:pt x="202" y="170"/>
                    <a:pt x="202" y="170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199" y="157"/>
                    <a:pt x="199" y="157"/>
                    <a:pt x="199" y="157"/>
                  </a:cubicBezTo>
                  <a:cubicBezTo>
                    <a:pt x="195" y="147"/>
                    <a:pt x="195" y="147"/>
                    <a:pt x="195" y="147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89" y="126"/>
                    <a:pt x="189" y="126"/>
                    <a:pt x="189" y="126"/>
                  </a:cubicBezTo>
                  <a:cubicBezTo>
                    <a:pt x="194" y="129"/>
                    <a:pt x="194" y="129"/>
                    <a:pt x="194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206" y="105"/>
                    <a:pt x="206" y="105"/>
                    <a:pt x="206" y="105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3" y="237"/>
                    <a:pt x="1" y="237"/>
                    <a:pt x="1" y="239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5"/>
                    <a:pt x="3" y="246"/>
                    <a:pt x="5" y="246"/>
                  </a:cubicBezTo>
                  <a:cubicBezTo>
                    <a:pt x="5" y="253"/>
                    <a:pt x="5" y="253"/>
                    <a:pt x="5" y="253"/>
                  </a:cubicBezTo>
                  <a:cubicBezTo>
                    <a:pt x="2" y="253"/>
                    <a:pt x="0" y="254"/>
                    <a:pt x="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69"/>
                    <a:pt x="3" y="269"/>
                    <a:pt x="6" y="269"/>
                  </a:cubicBezTo>
                  <a:cubicBezTo>
                    <a:pt x="9" y="269"/>
                    <a:pt x="11" y="269"/>
                    <a:pt x="11" y="267"/>
                  </a:cubicBezTo>
                  <a:cubicBezTo>
                    <a:pt x="11" y="255"/>
                    <a:pt x="11" y="255"/>
                    <a:pt x="11" y="255"/>
                  </a:cubicBezTo>
                  <a:cubicBezTo>
                    <a:pt x="11" y="254"/>
                    <a:pt x="9" y="253"/>
                    <a:pt x="6" y="253"/>
                  </a:cubicBezTo>
                  <a:cubicBezTo>
                    <a:pt x="6" y="246"/>
                    <a:pt x="6" y="246"/>
                    <a:pt x="6" y="246"/>
                  </a:cubicBezTo>
                  <a:cubicBezTo>
                    <a:pt x="9" y="246"/>
                    <a:pt x="11" y="245"/>
                    <a:pt x="11" y="244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1" y="239"/>
                    <a:pt x="11" y="239"/>
                    <a:pt x="11" y="239"/>
                  </a:cubicBezTo>
                  <a:cubicBezTo>
                    <a:pt x="11" y="237"/>
                    <a:pt x="9" y="237"/>
                    <a:pt x="6" y="237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79" y="180"/>
                    <a:pt x="79" y="180"/>
                    <a:pt x="79" y="180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72" y="191"/>
                    <a:pt x="72" y="191"/>
                    <a:pt x="72" y="191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76" y="192"/>
                    <a:pt x="76" y="192"/>
                    <a:pt x="76" y="192"/>
                  </a:cubicBezTo>
                  <a:cubicBezTo>
                    <a:pt x="52" y="283"/>
                    <a:pt x="52" y="283"/>
                    <a:pt x="52" y="283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283"/>
                    <a:pt x="47" y="283"/>
                    <a:pt x="47" y="283"/>
                  </a:cubicBezTo>
                  <a:cubicBezTo>
                    <a:pt x="47" y="284"/>
                    <a:pt x="47" y="284"/>
                    <a:pt x="47" y="284"/>
                  </a:cubicBezTo>
                  <a:cubicBezTo>
                    <a:pt x="254" y="284"/>
                    <a:pt x="254" y="284"/>
                    <a:pt x="254" y="284"/>
                  </a:cubicBezTo>
                  <a:cubicBezTo>
                    <a:pt x="255" y="283"/>
                    <a:pt x="255" y="283"/>
                    <a:pt x="255" y="283"/>
                  </a:cubicBezTo>
                  <a:lnTo>
                    <a:pt x="254" y="283"/>
                  </a:lnTo>
                  <a:close/>
                  <a:moveTo>
                    <a:pt x="4" y="245"/>
                  </a:moveTo>
                  <a:cubicBezTo>
                    <a:pt x="4" y="245"/>
                    <a:pt x="3" y="245"/>
                    <a:pt x="3" y="245"/>
                  </a:cubicBezTo>
                  <a:cubicBezTo>
                    <a:pt x="2" y="245"/>
                    <a:pt x="1" y="244"/>
                    <a:pt x="1" y="244"/>
                  </a:cubicBezTo>
                  <a:cubicBezTo>
                    <a:pt x="1" y="240"/>
                    <a:pt x="1" y="240"/>
                    <a:pt x="1" y="240"/>
                  </a:cubicBezTo>
                  <a:cubicBezTo>
                    <a:pt x="2" y="240"/>
                    <a:pt x="3" y="240"/>
                    <a:pt x="4" y="240"/>
                  </a:cubicBezTo>
                  <a:lnTo>
                    <a:pt x="4" y="245"/>
                  </a:lnTo>
                  <a:close/>
                  <a:moveTo>
                    <a:pt x="4" y="269"/>
                  </a:moveTo>
                  <a:cubicBezTo>
                    <a:pt x="3" y="269"/>
                    <a:pt x="3" y="268"/>
                    <a:pt x="2" y="268"/>
                  </a:cubicBezTo>
                  <a:cubicBezTo>
                    <a:pt x="1" y="268"/>
                    <a:pt x="1" y="267"/>
                    <a:pt x="1" y="267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3" y="257"/>
                    <a:pt x="4" y="257"/>
                  </a:cubicBezTo>
                  <a:lnTo>
                    <a:pt x="4" y="269"/>
                  </a:lnTo>
                  <a:close/>
                  <a:moveTo>
                    <a:pt x="8" y="269"/>
                  </a:moveTo>
                  <a:cubicBezTo>
                    <a:pt x="7" y="269"/>
                    <a:pt x="7" y="269"/>
                    <a:pt x="6" y="269"/>
                  </a:cubicBezTo>
                  <a:cubicBezTo>
                    <a:pt x="5" y="269"/>
                    <a:pt x="5" y="269"/>
                    <a:pt x="4" y="269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5" y="257"/>
                    <a:pt x="5" y="257"/>
                    <a:pt x="6" y="257"/>
                  </a:cubicBezTo>
                  <a:cubicBezTo>
                    <a:pt x="7" y="257"/>
                    <a:pt x="7" y="257"/>
                    <a:pt x="8" y="257"/>
                  </a:cubicBezTo>
                  <a:lnTo>
                    <a:pt x="8" y="269"/>
                  </a:lnTo>
                  <a:close/>
                  <a:moveTo>
                    <a:pt x="11" y="267"/>
                  </a:moveTo>
                  <a:cubicBezTo>
                    <a:pt x="11" y="267"/>
                    <a:pt x="10" y="268"/>
                    <a:pt x="10" y="268"/>
                  </a:cubicBezTo>
                  <a:cubicBezTo>
                    <a:pt x="9" y="268"/>
                    <a:pt x="9" y="268"/>
                    <a:pt x="8" y="269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10" y="257"/>
                    <a:pt x="10" y="257"/>
                    <a:pt x="11" y="256"/>
                  </a:cubicBezTo>
                  <a:lnTo>
                    <a:pt x="11" y="267"/>
                  </a:lnTo>
                  <a:close/>
                  <a:moveTo>
                    <a:pt x="10" y="254"/>
                  </a:moveTo>
                  <a:cubicBezTo>
                    <a:pt x="10" y="254"/>
                    <a:pt x="11" y="255"/>
                    <a:pt x="11" y="255"/>
                  </a:cubicBezTo>
                  <a:cubicBezTo>
                    <a:pt x="11" y="255"/>
                    <a:pt x="11" y="255"/>
                    <a:pt x="11" y="255"/>
                  </a:cubicBezTo>
                  <a:cubicBezTo>
                    <a:pt x="11" y="256"/>
                    <a:pt x="10" y="256"/>
                    <a:pt x="10" y="256"/>
                  </a:cubicBezTo>
                  <a:cubicBezTo>
                    <a:pt x="9" y="257"/>
                    <a:pt x="7" y="257"/>
                    <a:pt x="6" y="257"/>
                  </a:cubicBezTo>
                  <a:cubicBezTo>
                    <a:pt x="4" y="257"/>
                    <a:pt x="3" y="257"/>
                    <a:pt x="2" y="256"/>
                  </a:cubicBezTo>
                  <a:cubicBezTo>
                    <a:pt x="1" y="256"/>
                    <a:pt x="1" y="256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4"/>
                    <a:pt x="2" y="254"/>
                  </a:cubicBezTo>
                  <a:cubicBezTo>
                    <a:pt x="3" y="254"/>
                    <a:pt x="4" y="254"/>
                    <a:pt x="5" y="254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7" y="254"/>
                    <a:pt x="9" y="254"/>
                    <a:pt x="10" y="254"/>
                  </a:cubicBezTo>
                  <a:close/>
                  <a:moveTo>
                    <a:pt x="8" y="245"/>
                  </a:moveTo>
                  <a:cubicBezTo>
                    <a:pt x="7" y="245"/>
                    <a:pt x="6" y="245"/>
                    <a:pt x="6" y="245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5" y="241"/>
                    <a:pt x="5" y="241"/>
                    <a:pt x="6" y="241"/>
                  </a:cubicBezTo>
                  <a:cubicBezTo>
                    <a:pt x="6" y="241"/>
                    <a:pt x="7" y="241"/>
                    <a:pt x="8" y="240"/>
                  </a:cubicBezTo>
                  <a:lnTo>
                    <a:pt x="8" y="245"/>
                  </a:lnTo>
                  <a:close/>
                  <a:moveTo>
                    <a:pt x="10" y="244"/>
                  </a:moveTo>
                  <a:cubicBezTo>
                    <a:pt x="10" y="244"/>
                    <a:pt x="10" y="245"/>
                    <a:pt x="9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9" y="240"/>
                    <a:pt x="10" y="240"/>
                    <a:pt x="10" y="240"/>
                  </a:cubicBezTo>
                  <a:lnTo>
                    <a:pt x="10" y="244"/>
                  </a:lnTo>
                  <a:close/>
                  <a:moveTo>
                    <a:pt x="9" y="238"/>
                  </a:moveTo>
                  <a:cubicBezTo>
                    <a:pt x="10" y="238"/>
                    <a:pt x="10" y="238"/>
                    <a:pt x="10" y="239"/>
                  </a:cubicBezTo>
                  <a:cubicBezTo>
                    <a:pt x="10" y="239"/>
                    <a:pt x="10" y="239"/>
                    <a:pt x="9" y="240"/>
                  </a:cubicBezTo>
                  <a:cubicBezTo>
                    <a:pt x="8" y="240"/>
                    <a:pt x="7" y="240"/>
                    <a:pt x="6" y="240"/>
                  </a:cubicBezTo>
                  <a:cubicBezTo>
                    <a:pt x="4" y="240"/>
                    <a:pt x="3" y="240"/>
                    <a:pt x="3" y="240"/>
                  </a:cubicBezTo>
                  <a:cubicBezTo>
                    <a:pt x="2" y="239"/>
                    <a:pt x="1" y="239"/>
                    <a:pt x="1" y="239"/>
                  </a:cubicBezTo>
                  <a:cubicBezTo>
                    <a:pt x="1" y="238"/>
                    <a:pt x="2" y="238"/>
                    <a:pt x="3" y="238"/>
                  </a:cubicBezTo>
                  <a:cubicBezTo>
                    <a:pt x="3" y="237"/>
                    <a:pt x="4" y="237"/>
                    <a:pt x="5" y="237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6" y="238"/>
                    <a:pt x="6" y="238"/>
                    <a:pt x="6" y="238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7" y="237"/>
                    <a:pt x="8" y="237"/>
                    <a:pt x="9" y="238"/>
                  </a:cubicBezTo>
                  <a:close/>
                  <a:moveTo>
                    <a:pt x="7" y="132"/>
                  </a:moveTo>
                  <a:cubicBezTo>
                    <a:pt x="10" y="132"/>
                    <a:pt x="10" y="132"/>
                    <a:pt x="10" y="132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4" y="143"/>
                    <a:pt x="4" y="143"/>
                    <a:pt x="4" y="143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7" y="132"/>
                    <a:pt x="7" y="132"/>
                    <a:pt x="7" y="132"/>
                  </a:cubicBezTo>
                  <a:close/>
                  <a:moveTo>
                    <a:pt x="7" y="128"/>
                  </a:moveTo>
                  <a:cubicBezTo>
                    <a:pt x="7" y="131"/>
                    <a:pt x="7" y="131"/>
                    <a:pt x="7" y="131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4" y="128"/>
                    <a:pt x="4" y="128"/>
                    <a:pt x="4" y="128"/>
                  </a:cubicBezTo>
                  <a:lnTo>
                    <a:pt x="7" y="128"/>
                  </a:lnTo>
                  <a:close/>
                  <a:moveTo>
                    <a:pt x="231" y="231"/>
                  </a:moveTo>
                  <a:cubicBezTo>
                    <a:pt x="231" y="231"/>
                    <a:pt x="231" y="231"/>
                    <a:pt x="231" y="231"/>
                  </a:cubicBezTo>
                  <a:cubicBezTo>
                    <a:pt x="229" y="227"/>
                    <a:pt x="229" y="227"/>
                    <a:pt x="229" y="227"/>
                  </a:cubicBezTo>
                  <a:cubicBezTo>
                    <a:pt x="225" y="220"/>
                    <a:pt x="225" y="220"/>
                    <a:pt x="225" y="220"/>
                  </a:cubicBezTo>
                  <a:cubicBezTo>
                    <a:pt x="229" y="218"/>
                    <a:pt x="229" y="218"/>
                    <a:pt x="229" y="218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34" y="228"/>
                    <a:pt x="234" y="228"/>
                    <a:pt x="234" y="228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4" y="229"/>
                    <a:pt x="234" y="229"/>
                    <a:pt x="234" y="229"/>
                  </a:cubicBezTo>
                  <a:cubicBezTo>
                    <a:pt x="234" y="229"/>
                    <a:pt x="234" y="229"/>
                    <a:pt x="234" y="229"/>
                  </a:cubicBezTo>
                  <a:lnTo>
                    <a:pt x="231" y="231"/>
                  </a:lnTo>
                  <a:close/>
                  <a:moveTo>
                    <a:pt x="254" y="206"/>
                  </a:moveTo>
                  <a:cubicBezTo>
                    <a:pt x="251" y="219"/>
                    <a:pt x="251" y="219"/>
                    <a:pt x="251" y="219"/>
                  </a:cubicBezTo>
                  <a:cubicBezTo>
                    <a:pt x="235" y="228"/>
                    <a:pt x="235" y="228"/>
                    <a:pt x="235" y="228"/>
                  </a:cubicBezTo>
                  <a:cubicBezTo>
                    <a:pt x="230" y="219"/>
                    <a:pt x="230" y="219"/>
                    <a:pt x="230" y="219"/>
                  </a:cubicBezTo>
                  <a:cubicBezTo>
                    <a:pt x="247" y="209"/>
                    <a:pt x="247" y="209"/>
                    <a:pt x="247" y="209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48" y="209"/>
                    <a:pt x="248" y="209"/>
                    <a:pt x="248" y="209"/>
                  </a:cubicBezTo>
                  <a:cubicBezTo>
                    <a:pt x="248" y="209"/>
                    <a:pt x="248" y="209"/>
                    <a:pt x="248" y="209"/>
                  </a:cubicBezTo>
                  <a:lnTo>
                    <a:pt x="254" y="206"/>
                  </a:lnTo>
                  <a:close/>
                  <a:moveTo>
                    <a:pt x="252" y="199"/>
                  </a:moveTo>
                  <a:cubicBezTo>
                    <a:pt x="249" y="205"/>
                    <a:pt x="249" y="205"/>
                    <a:pt x="249" y="205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8" y="205"/>
                    <a:pt x="248" y="205"/>
                    <a:pt x="248" y="205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42" y="208"/>
                    <a:pt x="242" y="208"/>
                    <a:pt x="242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52" y="199"/>
                    <a:pt x="252" y="199"/>
                    <a:pt x="252" y="199"/>
                  </a:cubicBezTo>
                  <a:close/>
                  <a:moveTo>
                    <a:pt x="251" y="198"/>
                  </a:moveTo>
                  <a:cubicBezTo>
                    <a:pt x="239" y="203"/>
                    <a:pt x="239" y="203"/>
                    <a:pt x="239" y="203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45" y="194"/>
                    <a:pt x="245" y="194"/>
                    <a:pt x="245" y="194"/>
                  </a:cubicBezTo>
                  <a:cubicBezTo>
                    <a:pt x="249" y="192"/>
                    <a:pt x="249" y="192"/>
                    <a:pt x="249" y="192"/>
                  </a:cubicBezTo>
                  <a:lnTo>
                    <a:pt x="251" y="198"/>
                  </a:lnTo>
                  <a:close/>
                  <a:moveTo>
                    <a:pt x="234" y="197"/>
                  </a:moveTo>
                  <a:cubicBezTo>
                    <a:pt x="236" y="192"/>
                    <a:pt x="236" y="192"/>
                    <a:pt x="236" y="192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9" y="192"/>
                    <a:pt x="249" y="192"/>
                    <a:pt x="249" y="192"/>
                  </a:cubicBezTo>
                  <a:cubicBezTo>
                    <a:pt x="238" y="196"/>
                    <a:pt x="238" y="196"/>
                    <a:pt x="238" y="196"/>
                  </a:cubicBezTo>
                  <a:lnTo>
                    <a:pt x="234" y="197"/>
                  </a:lnTo>
                  <a:close/>
                  <a:moveTo>
                    <a:pt x="248" y="184"/>
                  </a:moveTo>
                  <a:cubicBezTo>
                    <a:pt x="248" y="184"/>
                    <a:pt x="248" y="184"/>
                    <a:pt x="248" y="184"/>
                  </a:cubicBezTo>
                  <a:cubicBezTo>
                    <a:pt x="248" y="184"/>
                    <a:pt x="248" y="184"/>
                    <a:pt x="248" y="184"/>
                  </a:cubicBezTo>
                  <a:cubicBezTo>
                    <a:pt x="248" y="180"/>
                    <a:pt x="248" y="180"/>
                    <a:pt x="248" y="180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249" y="191"/>
                    <a:pt x="249" y="191"/>
                    <a:pt x="249" y="191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43" y="188"/>
                    <a:pt x="243" y="188"/>
                    <a:pt x="243" y="188"/>
                  </a:cubicBezTo>
                  <a:cubicBezTo>
                    <a:pt x="236" y="191"/>
                    <a:pt x="236" y="191"/>
                    <a:pt x="236" y="191"/>
                  </a:cubicBezTo>
                  <a:cubicBezTo>
                    <a:pt x="236" y="191"/>
                    <a:pt x="236" y="191"/>
                    <a:pt x="236" y="191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35" y="205"/>
                    <a:pt x="235" y="205"/>
                    <a:pt x="235" y="205"/>
                  </a:cubicBezTo>
                  <a:cubicBezTo>
                    <a:pt x="242" y="208"/>
                    <a:pt x="242" y="208"/>
                    <a:pt x="242" y="208"/>
                  </a:cubicBezTo>
                  <a:cubicBezTo>
                    <a:pt x="242" y="208"/>
                    <a:pt x="242" y="208"/>
                    <a:pt x="242" y="208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47" y="209"/>
                    <a:pt x="247" y="209"/>
                    <a:pt x="247" y="209"/>
                  </a:cubicBezTo>
                  <a:cubicBezTo>
                    <a:pt x="247" y="209"/>
                    <a:pt x="247" y="209"/>
                    <a:pt x="247" y="209"/>
                  </a:cubicBezTo>
                  <a:cubicBezTo>
                    <a:pt x="230" y="218"/>
                    <a:pt x="230" y="218"/>
                    <a:pt x="230" y="218"/>
                  </a:cubicBezTo>
                  <a:cubicBezTo>
                    <a:pt x="229" y="218"/>
                    <a:pt x="229" y="218"/>
                    <a:pt x="229" y="218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25" y="220"/>
                    <a:pt x="225" y="220"/>
                    <a:pt x="225" y="220"/>
                  </a:cubicBezTo>
                  <a:cubicBezTo>
                    <a:pt x="224" y="219"/>
                    <a:pt x="224" y="219"/>
                    <a:pt x="224" y="219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1" y="220"/>
                    <a:pt x="221" y="220"/>
                    <a:pt x="221" y="220"/>
                  </a:cubicBezTo>
                  <a:cubicBezTo>
                    <a:pt x="213" y="206"/>
                    <a:pt x="213" y="206"/>
                    <a:pt x="213" y="206"/>
                  </a:cubicBezTo>
                  <a:cubicBezTo>
                    <a:pt x="206" y="184"/>
                    <a:pt x="206" y="184"/>
                    <a:pt x="206" y="184"/>
                  </a:cubicBezTo>
                  <a:lnTo>
                    <a:pt x="248" y="184"/>
                  </a:lnTo>
                  <a:close/>
                  <a:moveTo>
                    <a:pt x="220" y="220"/>
                  </a:moveTo>
                  <a:cubicBezTo>
                    <a:pt x="218" y="221"/>
                    <a:pt x="218" y="221"/>
                    <a:pt x="218" y="221"/>
                  </a:cubicBezTo>
                  <a:cubicBezTo>
                    <a:pt x="215" y="211"/>
                    <a:pt x="215" y="211"/>
                    <a:pt x="215" y="211"/>
                  </a:cubicBezTo>
                  <a:lnTo>
                    <a:pt x="220" y="220"/>
                  </a:lnTo>
                  <a:close/>
                  <a:moveTo>
                    <a:pt x="248" y="184"/>
                  </a:moveTo>
                  <a:cubicBezTo>
                    <a:pt x="206" y="184"/>
                    <a:pt x="206" y="184"/>
                    <a:pt x="206" y="184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47" y="177"/>
                    <a:pt x="247" y="177"/>
                    <a:pt x="247" y="177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8" y="180"/>
                    <a:pt x="248" y="180"/>
                    <a:pt x="248" y="180"/>
                  </a:cubicBezTo>
                  <a:lnTo>
                    <a:pt x="248" y="184"/>
                  </a:lnTo>
                  <a:close/>
                  <a:moveTo>
                    <a:pt x="247" y="174"/>
                  </a:moveTo>
                  <a:cubicBezTo>
                    <a:pt x="247" y="177"/>
                    <a:pt x="247" y="177"/>
                    <a:pt x="247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3" y="174"/>
                    <a:pt x="203" y="174"/>
                    <a:pt x="203" y="174"/>
                  </a:cubicBezTo>
                  <a:lnTo>
                    <a:pt x="247" y="174"/>
                  </a:lnTo>
                  <a:close/>
                  <a:moveTo>
                    <a:pt x="220" y="233"/>
                  </a:moveTo>
                  <a:cubicBezTo>
                    <a:pt x="220" y="233"/>
                    <a:pt x="220" y="233"/>
                    <a:pt x="220" y="233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08" y="197"/>
                    <a:pt x="208" y="197"/>
                    <a:pt x="208" y="197"/>
                  </a:cubicBezTo>
                  <a:cubicBezTo>
                    <a:pt x="208" y="197"/>
                    <a:pt x="208" y="197"/>
                    <a:pt x="208" y="197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1" y="170"/>
                    <a:pt x="201" y="170"/>
                    <a:pt x="201" y="170"/>
                  </a:cubicBezTo>
                  <a:lnTo>
                    <a:pt x="220" y="233"/>
                  </a:lnTo>
                  <a:close/>
                  <a:moveTo>
                    <a:pt x="183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203" y="184"/>
                    <a:pt x="203" y="184"/>
                    <a:pt x="203" y="184"/>
                  </a:cubicBezTo>
                  <a:cubicBezTo>
                    <a:pt x="206" y="195"/>
                    <a:pt x="206" y="195"/>
                    <a:pt x="206" y="195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200" y="187"/>
                    <a:pt x="200" y="187"/>
                    <a:pt x="200" y="187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95" y="190"/>
                    <a:pt x="195" y="190"/>
                    <a:pt x="195" y="190"/>
                  </a:cubicBezTo>
                  <a:cubicBezTo>
                    <a:pt x="198" y="200"/>
                    <a:pt x="198" y="200"/>
                    <a:pt x="198" y="200"/>
                  </a:cubicBezTo>
                  <a:cubicBezTo>
                    <a:pt x="198" y="201"/>
                    <a:pt x="198" y="201"/>
                    <a:pt x="198" y="201"/>
                  </a:cubicBezTo>
                  <a:cubicBezTo>
                    <a:pt x="209" y="222"/>
                    <a:pt x="209" y="222"/>
                    <a:pt x="209" y="222"/>
                  </a:cubicBezTo>
                  <a:cubicBezTo>
                    <a:pt x="187" y="222"/>
                    <a:pt x="187" y="222"/>
                    <a:pt x="187" y="222"/>
                  </a:cubicBezTo>
                  <a:cubicBezTo>
                    <a:pt x="187" y="222"/>
                    <a:pt x="187" y="222"/>
                    <a:pt x="187" y="222"/>
                  </a:cubicBezTo>
                  <a:lnTo>
                    <a:pt x="183" y="180"/>
                  </a:lnTo>
                  <a:close/>
                  <a:moveTo>
                    <a:pt x="201" y="177"/>
                  </a:moveTo>
                  <a:cubicBezTo>
                    <a:pt x="186" y="177"/>
                    <a:pt x="186" y="177"/>
                    <a:pt x="186" y="177"/>
                  </a:cubicBezTo>
                  <a:cubicBezTo>
                    <a:pt x="186" y="174"/>
                    <a:pt x="186" y="174"/>
                    <a:pt x="186" y="174"/>
                  </a:cubicBezTo>
                  <a:cubicBezTo>
                    <a:pt x="200" y="174"/>
                    <a:pt x="200" y="174"/>
                    <a:pt x="200" y="174"/>
                  </a:cubicBezTo>
                  <a:lnTo>
                    <a:pt x="201" y="177"/>
                  </a:lnTo>
                  <a:close/>
                  <a:moveTo>
                    <a:pt x="198" y="162"/>
                  </a:moveTo>
                  <a:cubicBezTo>
                    <a:pt x="198" y="162"/>
                    <a:pt x="198" y="162"/>
                    <a:pt x="198" y="162"/>
                  </a:cubicBezTo>
                  <a:cubicBezTo>
                    <a:pt x="201" y="170"/>
                    <a:pt x="201" y="170"/>
                    <a:pt x="201" y="170"/>
                  </a:cubicBezTo>
                  <a:cubicBezTo>
                    <a:pt x="200" y="170"/>
                    <a:pt x="200" y="170"/>
                    <a:pt x="200" y="170"/>
                  </a:cubicBezTo>
                  <a:lnTo>
                    <a:pt x="198" y="162"/>
                  </a:lnTo>
                  <a:close/>
                  <a:moveTo>
                    <a:pt x="201" y="177"/>
                  </a:moveTo>
                  <a:cubicBezTo>
                    <a:pt x="203" y="184"/>
                    <a:pt x="203" y="184"/>
                    <a:pt x="203" y="184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86" y="180"/>
                    <a:pt x="186" y="180"/>
                    <a:pt x="186" y="180"/>
                  </a:cubicBezTo>
                  <a:cubicBezTo>
                    <a:pt x="186" y="177"/>
                    <a:pt x="186" y="177"/>
                    <a:pt x="186" y="177"/>
                  </a:cubicBezTo>
                  <a:lnTo>
                    <a:pt x="201" y="177"/>
                  </a:lnTo>
                  <a:close/>
                  <a:moveTo>
                    <a:pt x="206" y="195"/>
                  </a:moveTo>
                  <a:cubicBezTo>
                    <a:pt x="198" y="200"/>
                    <a:pt x="198" y="200"/>
                    <a:pt x="198" y="20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200" y="188"/>
                    <a:pt x="200" y="188"/>
                    <a:pt x="200" y="188"/>
                  </a:cubicBezTo>
                  <a:lnTo>
                    <a:pt x="206" y="195"/>
                  </a:lnTo>
                  <a:close/>
                  <a:moveTo>
                    <a:pt x="199" y="201"/>
                  </a:moveTo>
                  <a:cubicBezTo>
                    <a:pt x="207" y="196"/>
                    <a:pt x="207" y="196"/>
                    <a:pt x="207" y="196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15" y="223"/>
                    <a:pt x="215" y="223"/>
                    <a:pt x="215" y="223"/>
                  </a:cubicBezTo>
                  <a:cubicBezTo>
                    <a:pt x="214" y="223"/>
                    <a:pt x="214" y="223"/>
                    <a:pt x="214" y="223"/>
                  </a:cubicBezTo>
                  <a:cubicBezTo>
                    <a:pt x="212" y="224"/>
                    <a:pt x="212" y="224"/>
                    <a:pt x="212" y="224"/>
                  </a:cubicBezTo>
                  <a:lnTo>
                    <a:pt x="199" y="201"/>
                  </a:lnTo>
                  <a:close/>
                  <a:moveTo>
                    <a:pt x="212" y="226"/>
                  </a:moveTo>
                  <a:cubicBezTo>
                    <a:pt x="212" y="226"/>
                    <a:pt x="212" y="226"/>
                    <a:pt x="212" y="226"/>
                  </a:cubicBezTo>
                  <a:cubicBezTo>
                    <a:pt x="215" y="224"/>
                    <a:pt x="215" y="224"/>
                    <a:pt x="215" y="224"/>
                  </a:cubicBezTo>
                  <a:cubicBezTo>
                    <a:pt x="218" y="234"/>
                    <a:pt x="218" y="234"/>
                    <a:pt x="218" y="234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15" y="235"/>
                    <a:pt x="215" y="235"/>
                    <a:pt x="215" y="235"/>
                  </a:cubicBezTo>
                  <a:cubicBezTo>
                    <a:pt x="217" y="241"/>
                    <a:pt x="217" y="241"/>
                    <a:pt x="217" y="241"/>
                  </a:cubicBezTo>
                  <a:cubicBezTo>
                    <a:pt x="209" y="227"/>
                    <a:pt x="209" y="227"/>
                    <a:pt x="209" y="227"/>
                  </a:cubicBezTo>
                  <a:lnTo>
                    <a:pt x="212" y="226"/>
                  </a:lnTo>
                  <a:close/>
                  <a:moveTo>
                    <a:pt x="216" y="236"/>
                  </a:moveTo>
                  <a:cubicBezTo>
                    <a:pt x="219" y="235"/>
                    <a:pt x="219" y="235"/>
                    <a:pt x="219" y="235"/>
                  </a:cubicBezTo>
                  <a:cubicBezTo>
                    <a:pt x="219" y="235"/>
                    <a:pt x="219" y="235"/>
                    <a:pt x="219" y="235"/>
                  </a:cubicBezTo>
                  <a:cubicBezTo>
                    <a:pt x="221" y="234"/>
                    <a:pt x="221" y="234"/>
                    <a:pt x="221" y="234"/>
                  </a:cubicBezTo>
                  <a:cubicBezTo>
                    <a:pt x="221" y="234"/>
                    <a:pt x="221" y="234"/>
                    <a:pt x="221" y="234"/>
                  </a:cubicBezTo>
                  <a:cubicBezTo>
                    <a:pt x="224" y="233"/>
                    <a:pt x="224" y="233"/>
                    <a:pt x="224" y="233"/>
                  </a:cubicBezTo>
                  <a:cubicBezTo>
                    <a:pt x="226" y="241"/>
                    <a:pt x="226" y="241"/>
                    <a:pt x="226" y="241"/>
                  </a:cubicBezTo>
                  <a:cubicBezTo>
                    <a:pt x="219" y="243"/>
                    <a:pt x="219" y="243"/>
                    <a:pt x="219" y="243"/>
                  </a:cubicBezTo>
                  <a:lnTo>
                    <a:pt x="216" y="236"/>
                  </a:lnTo>
                  <a:close/>
                  <a:moveTo>
                    <a:pt x="201" y="166"/>
                  </a:moveTo>
                  <a:cubicBezTo>
                    <a:pt x="199" y="161"/>
                    <a:pt x="199" y="161"/>
                    <a:pt x="199" y="161"/>
                  </a:cubicBezTo>
                  <a:cubicBezTo>
                    <a:pt x="199" y="160"/>
                    <a:pt x="199" y="160"/>
                    <a:pt x="199" y="160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6" y="162"/>
                    <a:pt x="196" y="162"/>
                    <a:pt x="196" y="162"/>
                  </a:cubicBezTo>
                  <a:cubicBezTo>
                    <a:pt x="199" y="169"/>
                    <a:pt x="199" y="169"/>
                    <a:pt x="199" y="169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9" y="158"/>
                    <a:pt x="199" y="158"/>
                    <a:pt x="199" y="158"/>
                  </a:cubicBezTo>
                  <a:lnTo>
                    <a:pt x="201" y="166"/>
                  </a:lnTo>
                  <a:close/>
                  <a:moveTo>
                    <a:pt x="199" y="157"/>
                  </a:moveTo>
                  <a:cubicBezTo>
                    <a:pt x="194" y="159"/>
                    <a:pt x="194" y="159"/>
                    <a:pt x="194" y="159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0" y="149"/>
                    <a:pt x="190" y="149"/>
                    <a:pt x="190" y="149"/>
                  </a:cubicBezTo>
                  <a:cubicBezTo>
                    <a:pt x="195" y="147"/>
                    <a:pt x="195" y="147"/>
                    <a:pt x="195" y="147"/>
                  </a:cubicBezTo>
                  <a:lnTo>
                    <a:pt x="199" y="157"/>
                  </a:lnTo>
                  <a:close/>
                  <a:moveTo>
                    <a:pt x="190" y="134"/>
                  </a:moveTo>
                  <a:cubicBezTo>
                    <a:pt x="193" y="133"/>
                    <a:pt x="193" y="133"/>
                    <a:pt x="193" y="133"/>
                  </a:cubicBezTo>
                  <a:cubicBezTo>
                    <a:pt x="198" y="145"/>
                    <a:pt x="198" y="145"/>
                    <a:pt x="198" y="145"/>
                  </a:cubicBezTo>
                  <a:cubicBezTo>
                    <a:pt x="195" y="146"/>
                    <a:pt x="195" y="146"/>
                    <a:pt x="195" y="146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lnTo>
                    <a:pt x="190" y="134"/>
                  </a:lnTo>
                  <a:close/>
                  <a:moveTo>
                    <a:pt x="190" y="134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88" y="126"/>
                    <a:pt x="188" y="126"/>
                  </a:cubicBezTo>
                  <a:lnTo>
                    <a:pt x="190" y="134"/>
                  </a:lnTo>
                  <a:close/>
                  <a:moveTo>
                    <a:pt x="9" y="80"/>
                  </a:moveTo>
                  <a:cubicBezTo>
                    <a:pt x="7" y="80"/>
                    <a:pt x="7" y="80"/>
                    <a:pt x="7" y="8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3" y="74"/>
                    <a:pt x="13" y="74"/>
                    <a:pt x="13" y="74"/>
                  </a:cubicBezTo>
                  <a:lnTo>
                    <a:pt x="9" y="80"/>
                  </a:lnTo>
                  <a:close/>
                  <a:moveTo>
                    <a:pt x="16" y="70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20" y="62"/>
                    <a:pt x="20" y="62"/>
                    <a:pt x="20" y="62"/>
                  </a:cubicBezTo>
                  <a:lnTo>
                    <a:pt x="16" y="70"/>
                  </a:lnTo>
                  <a:close/>
                  <a:moveTo>
                    <a:pt x="23" y="57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27" y="51"/>
                    <a:pt x="27" y="51"/>
                    <a:pt x="27" y="51"/>
                  </a:cubicBezTo>
                  <a:lnTo>
                    <a:pt x="23" y="57"/>
                  </a:lnTo>
                  <a:close/>
                  <a:moveTo>
                    <a:pt x="29" y="46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32" y="35"/>
                    <a:pt x="32" y="35"/>
                    <a:pt x="32" y="35"/>
                  </a:cubicBezTo>
                  <a:lnTo>
                    <a:pt x="29" y="46"/>
                  </a:lnTo>
                  <a:close/>
                  <a:moveTo>
                    <a:pt x="34" y="29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3"/>
                    <a:pt x="36" y="23"/>
                    <a:pt x="36" y="23"/>
                  </a:cubicBezTo>
                  <a:lnTo>
                    <a:pt x="34" y="29"/>
                  </a:lnTo>
                  <a:close/>
                  <a:moveTo>
                    <a:pt x="109" y="106"/>
                  </a:moveTo>
                  <a:cubicBezTo>
                    <a:pt x="129" y="180"/>
                    <a:pt x="129" y="180"/>
                    <a:pt x="129" y="180"/>
                  </a:cubicBezTo>
                  <a:cubicBezTo>
                    <a:pt x="88" y="180"/>
                    <a:pt x="88" y="180"/>
                    <a:pt x="88" y="180"/>
                  </a:cubicBezTo>
                  <a:lnTo>
                    <a:pt x="109" y="106"/>
                  </a:lnTo>
                  <a:close/>
                  <a:moveTo>
                    <a:pt x="61" y="283"/>
                  </a:moveTo>
                  <a:cubicBezTo>
                    <a:pt x="85" y="192"/>
                    <a:pt x="85" y="192"/>
                    <a:pt x="85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57" y="283"/>
                    <a:pt x="157" y="283"/>
                    <a:pt x="157" y="283"/>
                  </a:cubicBezTo>
                  <a:lnTo>
                    <a:pt x="61" y="283"/>
                  </a:lnTo>
                  <a:close/>
                  <a:moveTo>
                    <a:pt x="186" y="283"/>
                  </a:moveTo>
                  <a:cubicBezTo>
                    <a:pt x="166" y="283"/>
                    <a:pt x="166" y="283"/>
                    <a:pt x="166" y="283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6" y="180"/>
                    <a:pt x="146" y="180"/>
                    <a:pt x="146" y="180"/>
                  </a:cubicBezTo>
                  <a:cubicBezTo>
                    <a:pt x="138" y="180"/>
                    <a:pt x="138" y="180"/>
                    <a:pt x="138" y="18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7" y="95"/>
                    <a:pt x="117" y="95"/>
                    <a:pt x="117" y="95"/>
                  </a:cubicBezTo>
                  <a:cubicBezTo>
                    <a:pt x="113" y="95"/>
                    <a:pt x="113" y="95"/>
                    <a:pt x="113" y="95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2" y="137"/>
                    <a:pt x="182" y="137"/>
                    <a:pt x="182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199" y="171"/>
                    <a:pt x="199" y="171"/>
                    <a:pt x="199" y="171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185" y="173"/>
                    <a:pt x="185" y="173"/>
                    <a:pt x="185" y="17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7"/>
                    <a:pt x="183" y="227"/>
                    <a:pt x="183" y="227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4" y="228"/>
                    <a:pt x="184" y="228"/>
                    <a:pt x="184" y="228"/>
                  </a:cubicBezTo>
                  <a:cubicBezTo>
                    <a:pt x="186" y="228"/>
                    <a:pt x="186" y="228"/>
                    <a:pt x="186" y="228"/>
                  </a:cubicBezTo>
                  <a:lnTo>
                    <a:pt x="186" y="283"/>
                  </a:lnTo>
                  <a:close/>
                  <a:moveTo>
                    <a:pt x="186" y="227"/>
                  </a:moveTo>
                  <a:cubicBezTo>
                    <a:pt x="185" y="227"/>
                    <a:pt x="185" y="227"/>
                    <a:pt x="185" y="227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210" y="223"/>
                    <a:pt x="210" y="223"/>
                    <a:pt x="210" y="223"/>
                  </a:cubicBezTo>
                  <a:cubicBezTo>
                    <a:pt x="211" y="225"/>
                    <a:pt x="211" y="225"/>
                    <a:pt x="211" y="225"/>
                  </a:cubicBezTo>
                  <a:cubicBezTo>
                    <a:pt x="208" y="226"/>
                    <a:pt x="208" y="226"/>
                    <a:pt x="208" y="226"/>
                  </a:cubicBezTo>
                  <a:cubicBezTo>
                    <a:pt x="208" y="227"/>
                    <a:pt x="208" y="227"/>
                    <a:pt x="208" y="227"/>
                  </a:cubicBezTo>
                  <a:cubicBezTo>
                    <a:pt x="187" y="227"/>
                    <a:pt x="187" y="227"/>
                    <a:pt x="187" y="227"/>
                  </a:cubicBezTo>
                  <a:lnTo>
                    <a:pt x="186" y="227"/>
                  </a:lnTo>
                  <a:close/>
                  <a:moveTo>
                    <a:pt x="220" y="249"/>
                  </a:moveTo>
                  <a:cubicBezTo>
                    <a:pt x="220" y="283"/>
                    <a:pt x="220" y="283"/>
                    <a:pt x="220" y="283"/>
                  </a:cubicBezTo>
                  <a:cubicBezTo>
                    <a:pt x="187" y="283"/>
                    <a:pt x="187" y="283"/>
                    <a:pt x="187" y="283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208" y="228"/>
                    <a:pt x="208" y="228"/>
                    <a:pt x="208" y="228"/>
                  </a:cubicBezTo>
                  <a:cubicBezTo>
                    <a:pt x="220" y="249"/>
                    <a:pt x="220" y="249"/>
                    <a:pt x="220" y="249"/>
                  </a:cubicBezTo>
                  <a:close/>
                  <a:moveTo>
                    <a:pt x="221" y="283"/>
                  </a:moveTo>
                  <a:cubicBezTo>
                    <a:pt x="221" y="251"/>
                    <a:pt x="221" y="251"/>
                    <a:pt x="221" y="251"/>
                  </a:cubicBezTo>
                  <a:cubicBezTo>
                    <a:pt x="230" y="268"/>
                    <a:pt x="230" y="268"/>
                    <a:pt x="230" y="268"/>
                  </a:cubicBezTo>
                  <a:cubicBezTo>
                    <a:pt x="230" y="283"/>
                    <a:pt x="230" y="283"/>
                    <a:pt x="230" y="283"/>
                  </a:cubicBezTo>
                  <a:lnTo>
                    <a:pt x="221" y="283"/>
                  </a:lnTo>
                  <a:close/>
                  <a:moveTo>
                    <a:pt x="221" y="249"/>
                  </a:moveTo>
                  <a:cubicBezTo>
                    <a:pt x="221" y="249"/>
                    <a:pt x="221" y="249"/>
                    <a:pt x="221" y="249"/>
                  </a:cubicBezTo>
                  <a:cubicBezTo>
                    <a:pt x="219" y="244"/>
                    <a:pt x="219" y="244"/>
                    <a:pt x="219" y="244"/>
                  </a:cubicBezTo>
                  <a:cubicBezTo>
                    <a:pt x="227" y="242"/>
                    <a:pt x="227" y="242"/>
                    <a:pt x="227" y="242"/>
                  </a:cubicBezTo>
                  <a:cubicBezTo>
                    <a:pt x="227" y="241"/>
                    <a:pt x="227" y="241"/>
                    <a:pt x="227" y="241"/>
                  </a:cubicBezTo>
                  <a:cubicBezTo>
                    <a:pt x="227" y="241"/>
                    <a:pt x="227" y="241"/>
                    <a:pt x="227" y="241"/>
                  </a:cubicBezTo>
                  <a:cubicBezTo>
                    <a:pt x="225" y="232"/>
                    <a:pt x="225" y="232"/>
                    <a:pt x="225" y="232"/>
                  </a:cubicBezTo>
                  <a:cubicBezTo>
                    <a:pt x="224" y="232"/>
                    <a:pt x="224" y="232"/>
                    <a:pt x="224" y="232"/>
                  </a:cubicBezTo>
                  <a:cubicBezTo>
                    <a:pt x="221" y="233"/>
                    <a:pt x="221" y="233"/>
                    <a:pt x="221" y="233"/>
                  </a:cubicBezTo>
                  <a:cubicBezTo>
                    <a:pt x="218" y="222"/>
                    <a:pt x="218" y="222"/>
                    <a:pt x="218" y="222"/>
                  </a:cubicBezTo>
                  <a:cubicBezTo>
                    <a:pt x="221" y="221"/>
                    <a:pt x="221" y="221"/>
                    <a:pt x="221" y="221"/>
                  </a:cubicBezTo>
                  <a:cubicBezTo>
                    <a:pt x="221" y="221"/>
                    <a:pt x="221" y="221"/>
                    <a:pt x="221" y="221"/>
                  </a:cubicBezTo>
                  <a:cubicBezTo>
                    <a:pt x="221" y="221"/>
                    <a:pt x="221" y="221"/>
                    <a:pt x="221" y="221"/>
                  </a:cubicBezTo>
                  <a:cubicBezTo>
                    <a:pt x="224" y="219"/>
                    <a:pt x="224" y="219"/>
                    <a:pt x="224" y="219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30" y="231"/>
                    <a:pt x="230" y="231"/>
                    <a:pt x="230" y="231"/>
                  </a:cubicBezTo>
                  <a:cubicBezTo>
                    <a:pt x="230" y="232"/>
                    <a:pt x="230" y="232"/>
                    <a:pt x="230" y="232"/>
                  </a:cubicBezTo>
                  <a:cubicBezTo>
                    <a:pt x="245" y="259"/>
                    <a:pt x="245" y="259"/>
                    <a:pt x="245" y="259"/>
                  </a:cubicBezTo>
                  <a:cubicBezTo>
                    <a:pt x="231" y="267"/>
                    <a:pt x="231" y="267"/>
                    <a:pt x="231" y="267"/>
                  </a:cubicBezTo>
                  <a:lnTo>
                    <a:pt x="221" y="249"/>
                  </a:lnTo>
                  <a:close/>
                  <a:moveTo>
                    <a:pt x="245" y="283"/>
                  </a:moveTo>
                  <a:cubicBezTo>
                    <a:pt x="231" y="283"/>
                    <a:pt x="231" y="283"/>
                    <a:pt x="231" y="283"/>
                  </a:cubicBezTo>
                  <a:cubicBezTo>
                    <a:pt x="231" y="268"/>
                    <a:pt x="231" y="268"/>
                    <a:pt x="231" y="268"/>
                  </a:cubicBezTo>
                  <a:cubicBezTo>
                    <a:pt x="245" y="260"/>
                    <a:pt x="245" y="260"/>
                    <a:pt x="245" y="260"/>
                  </a:cubicBezTo>
                  <a:lnTo>
                    <a:pt x="245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9C2833-663C-1CDA-FDE7-664A9B188251}"/>
              </a:ext>
            </a:extLst>
          </p:cNvPr>
          <p:cNvGrpSpPr/>
          <p:nvPr/>
        </p:nvGrpSpPr>
        <p:grpSpPr>
          <a:xfrm>
            <a:off x="577930" y="2744558"/>
            <a:ext cx="2016627" cy="1795942"/>
            <a:chOff x="1046163" y="1486124"/>
            <a:chExt cx="1768475" cy="1165225"/>
          </a:xfrm>
          <a:solidFill>
            <a:srgbClr val="297F9D"/>
          </a:solidFill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9F681A5-AA93-E9F3-2290-555D67FFE3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163" y="1486124"/>
              <a:ext cx="1389063" cy="1165225"/>
            </a:xfrm>
            <a:custGeom>
              <a:avLst/>
              <a:gdLst>
                <a:gd name="T0" fmla="*/ 170 w 370"/>
                <a:gd name="T1" fmla="*/ 252 h 308"/>
                <a:gd name="T2" fmla="*/ 103 w 370"/>
                <a:gd name="T3" fmla="*/ 146 h 308"/>
                <a:gd name="T4" fmla="*/ 81 w 370"/>
                <a:gd name="T5" fmla="*/ 132 h 308"/>
                <a:gd name="T6" fmla="*/ 53 w 370"/>
                <a:gd name="T7" fmla="*/ 154 h 308"/>
                <a:gd name="T8" fmla="*/ 58 w 370"/>
                <a:gd name="T9" fmla="*/ 148 h 308"/>
                <a:gd name="T10" fmla="*/ 43 w 370"/>
                <a:gd name="T11" fmla="*/ 145 h 308"/>
                <a:gd name="T12" fmla="*/ 22 w 370"/>
                <a:gd name="T13" fmla="*/ 145 h 308"/>
                <a:gd name="T14" fmla="*/ 3 w 370"/>
                <a:gd name="T15" fmla="*/ 145 h 308"/>
                <a:gd name="T16" fmla="*/ 1 w 370"/>
                <a:gd name="T17" fmla="*/ 153 h 308"/>
                <a:gd name="T18" fmla="*/ 3 w 370"/>
                <a:gd name="T19" fmla="*/ 164 h 308"/>
                <a:gd name="T20" fmla="*/ 6 w 370"/>
                <a:gd name="T21" fmla="*/ 196 h 308"/>
                <a:gd name="T22" fmla="*/ 6 w 370"/>
                <a:gd name="T23" fmla="*/ 240 h 308"/>
                <a:gd name="T24" fmla="*/ 7 w 370"/>
                <a:gd name="T25" fmla="*/ 307 h 308"/>
                <a:gd name="T26" fmla="*/ 31 w 370"/>
                <a:gd name="T27" fmla="*/ 307 h 308"/>
                <a:gd name="T28" fmla="*/ 79 w 370"/>
                <a:gd name="T29" fmla="*/ 233 h 308"/>
                <a:gd name="T30" fmla="*/ 99 w 370"/>
                <a:gd name="T31" fmla="*/ 206 h 308"/>
                <a:gd name="T32" fmla="*/ 134 w 370"/>
                <a:gd name="T33" fmla="*/ 307 h 308"/>
                <a:gd name="T34" fmla="*/ 50 w 370"/>
                <a:gd name="T35" fmla="*/ 151 h 308"/>
                <a:gd name="T36" fmla="*/ 43 w 370"/>
                <a:gd name="T37" fmla="*/ 158 h 308"/>
                <a:gd name="T38" fmla="*/ 32 w 370"/>
                <a:gd name="T39" fmla="*/ 148 h 308"/>
                <a:gd name="T40" fmla="*/ 22 w 370"/>
                <a:gd name="T41" fmla="*/ 148 h 308"/>
                <a:gd name="T42" fmla="*/ 29 w 370"/>
                <a:gd name="T43" fmla="*/ 154 h 308"/>
                <a:gd name="T44" fmla="*/ 19 w 370"/>
                <a:gd name="T45" fmla="*/ 151 h 308"/>
                <a:gd name="T46" fmla="*/ 12 w 370"/>
                <a:gd name="T47" fmla="*/ 158 h 308"/>
                <a:gd name="T48" fmla="*/ 31 w 370"/>
                <a:gd name="T49" fmla="*/ 272 h 308"/>
                <a:gd name="T50" fmla="*/ 31 w 370"/>
                <a:gd name="T51" fmla="*/ 239 h 308"/>
                <a:gd name="T52" fmla="*/ 31 w 370"/>
                <a:gd name="T53" fmla="*/ 216 h 308"/>
                <a:gd name="T54" fmla="*/ 31 w 370"/>
                <a:gd name="T55" fmla="*/ 194 h 308"/>
                <a:gd name="T56" fmla="*/ 74 w 370"/>
                <a:gd name="T57" fmla="*/ 193 h 308"/>
                <a:gd name="T58" fmla="*/ 10 w 370"/>
                <a:gd name="T59" fmla="*/ 164 h 308"/>
                <a:gd name="T60" fmla="*/ 95 w 370"/>
                <a:gd name="T61" fmla="*/ 186 h 308"/>
                <a:gd name="T62" fmla="*/ 95 w 370"/>
                <a:gd name="T63" fmla="*/ 182 h 308"/>
                <a:gd name="T64" fmla="*/ 106 w 370"/>
                <a:gd name="T65" fmla="*/ 193 h 308"/>
                <a:gd name="T66" fmla="*/ 103 w 370"/>
                <a:gd name="T67" fmla="*/ 149 h 308"/>
                <a:gd name="T68" fmla="*/ 139 w 370"/>
                <a:gd name="T69" fmla="*/ 202 h 308"/>
                <a:gd name="T70" fmla="*/ 154 w 370"/>
                <a:gd name="T71" fmla="*/ 251 h 308"/>
                <a:gd name="T72" fmla="*/ 354 w 370"/>
                <a:gd name="T73" fmla="*/ 85 h 308"/>
                <a:gd name="T74" fmla="*/ 328 w 370"/>
                <a:gd name="T75" fmla="*/ 105 h 308"/>
                <a:gd name="T76" fmla="*/ 340 w 370"/>
                <a:gd name="T77" fmla="*/ 307 h 308"/>
                <a:gd name="T78" fmla="*/ 354 w 370"/>
                <a:gd name="T79" fmla="*/ 183 h 308"/>
                <a:gd name="T80" fmla="*/ 366 w 370"/>
                <a:gd name="T81" fmla="*/ 177 h 308"/>
                <a:gd name="T82" fmla="*/ 366 w 370"/>
                <a:gd name="T83" fmla="*/ 139 h 308"/>
                <a:gd name="T84" fmla="*/ 370 w 370"/>
                <a:gd name="T85" fmla="*/ 111 h 308"/>
                <a:gd name="T86" fmla="*/ 271 w 370"/>
                <a:gd name="T87" fmla="*/ 53 h 308"/>
                <a:gd name="T88" fmla="*/ 205 w 370"/>
                <a:gd name="T89" fmla="*/ 18 h 308"/>
                <a:gd name="T90" fmla="*/ 258 w 370"/>
                <a:gd name="T91" fmla="*/ 307 h 308"/>
                <a:gd name="T92" fmla="*/ 304 w 370"/>
                <a:gd name="T93" fmla="*/ 167 h 308"/>
                <a:gd name="T94" fmla="*/ 304 w 370"/>
                <a:gd name="T95" fmla="*/ 307 h 308"/>
                <a:gd name="T96" fmla="*/ 322 w 370"/>
                <a:gd name="T97" fmla="*/ 245 h 308"/>
                <a:gd name="T98" fmla="*/ 330 w 370"/>
                <a:gd name="T99" fmla="*/ 227 h 308"/>
                <a:gd name="T100" fmla="*/ 322 w 370"/>
                <a:gd name="T101" fmla="*/ 179 h 308"/>
                <a:gd name="T102" fmla="*/ 220 w 370"/>
                <a:gd name="T103" fmla="*/ 52 h 308"/>
                <a:gd name="T104" fmla="*/ 220 w 370"/>
                <a:gd name="T105" fmla="*/ 52 h 308"/>
                <a:gd name="T106" fmla="*/ 250 w 370"/>
                <a:gd name="T107" fmla="*/ 81 h 308"/>
                <a:gd name="T108" fmla="*/ 244 w 370"/>
                <a:gd name="T109" fmla="*/ 159 h 308"/>
                <a:gd name="T110" fmla="*/ 239 w 370"/>
                <a:gd name="T111" fmla="*/ 8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308">
                  <a:moveTo>
                    <a:pt x="175" y="255"/>
                  </a:moveTo>
                  <a:cubicBezTo>
                    <a:pt x="175" y="193"/>
                    <a:pt x="175" y="193"/>
                    <a:pt x="175" y="193"/>
                  </a:cubicBezTo>
                  <a:cubicBezTo>
                    <a:pt x="175" y="193"/>
                    <a:pt x="174" y="192"/>
                    <a:pt x="174" y="192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71" y="192"/>
                    <a:pt x="170" y="193"/>
                    <a:pt x="170" y="193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7" y="251"/>
                    <a:pt x="163" y="251"/>
                    <a:pt x="158" y="251"/>
                  </a:cubicBezTo>
                  <a:cubicBezTo>
                    <a:pt x="158" y="202"/>
                    <a:pt x="158" y="202"/>
                    <a:pt x="158" y="202"/>
                  </a:cubicBezTo>
                  <a:cubicBezTo>
                    <a:pt x="158" y="197"/>
                    <a:pt x="154" y="193"/>
                    <a:pt x="148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49"/>
                    <a:pt x="106" y="146"/>
                    <a:pt x="103" y="146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99" y="132"/>
                    <a:pt x="95" y="127"/>
                    <a:pt x="9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0" y="127"/>
                    <a:pt x="79" y="128"/>
                    <a:pt x="79" y="129"/>
                  </a:cubicBezTo>
                  <a:cubicBezTo>
                    <a:pt x="79" y="131"/>
                    <a:pt x="80" y="132"/>
                    <a:pt x="81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1" y="132"/>
                    <a:pt x="92" y="132"/>
                    <a:pt x="93" y="133"/>
                  </a:cubicBezTo>
                  <a:cubicBezTo>
                    <a:pt x="94" y="134"/>
                    <a:pt x="95" y="135"/>
                    <a:pt x="95" y="137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8" y="154"/>
                    <a:pt x="58" y="154"/>
                    <a:pt x="58" y="154"/>
                  </a:cubicBezTo>
                  <a:cubicBezTo>
                    <a:pt x="59" y="154"/>
                    <a:pt x="60" y="153"/>
                    <a:pt x="60" y="153"/>
                  </a:cubicBezTo>
                  <a:cubicBezTo>
                    <a:pt x="60" y="152"/>
                    <a:pt x="59" y="151"/>
                    <a:pt x="58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9" y="148"/>
                    <a:pt x="60" y="147"/>
                    <a:pt x="60" y="147"/>
                  </a:cubicBezTo>
                  <a:cubicBezTo>
                    <a:pt x="60" y="146"/>
                    <a:pt x="59" y="145"/>
                    <a:pt x="58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5"/>
                    <a:pt x="52" y="144"/>
                    <a:pt x="52" y="144"/>
                  </a:cubicBezTo>
                  <a:cubicBezTo>
                    <a:pt x="51" y="144"/>
                    <a:pt x="51" y="145"/>
                    <a:pt x="50" y="145"/>
                  </a:cubicBezTo>
                  <a:cubicBezTo>
                    <a:pt x="43" y="145"/>
                    <a:pt x="43" y="145"/>
                    <a:pt x="43" y="145"/>
                  </a:cubicBezTo>
                  <a:cubicBezTo>
                    <a:pt x="42" y="145"/>
                    <a:pt x="42" y="144"/>
                    <a:pt x="41" y="144"/>
                  </a:cubicBezTo>
                  <a:cubicBezTo>
                    <a:pt x="41" y="144"/>
                    <a:pt x="40" y="145"/>
                    <a:pt x="40" y="145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2" y="145"/>
                    <a:pt x="31" y="144"/>
                    <a:pt x="31" y="144"/>
                  </a:cubicBezTo>
                  <a:cubicBezTo>
                    <a:pt x="30" y="144"/>
                    <a:pt x="30" y="145"/>
                    <a:pt x="30" y="145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1" y="145"/>
                    <a:pt x="21" y="144"/>
                    <a:pt x="20" y="144"/>
                  </a:cubicBezTo>
                  <a:cubicBezTo>
                    <a:pt x="20" y="144"/>
                    <a:pt x="19" y="145"/>
                    <a:pt x="19" y="145"/>
                  </a:cubicBezTo>
                  <a:cubicBezTo>
                    <a:pt x="11" y="145"/>
                    <a:pt x="11" y="145"/>
                    <a:pt x="11" y="145"/>
                  </a:cubicBezTo>
                  <a:cubicBezTo>
                    <a:pt x="11" y="145"/>
                    <a:pt x="11" y="144"/>
                    <a:pt x="10" y="144"/>
                  </a:cubicBezTo>
                  <a:cubicBezTo>
                    <a:pt x="9" y="144"/>
                    <a:pt x="9" y="145"/>
                    <a:pt x="9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2" y="145"/>
                    <a:pt x="1" y="146"/>
                    <a:pt x="1" y="147"/>
                  </a:cubicBezTo>
                  <a:cubicBezTo>
                    <a:pt x="1" y="147"/>
                    <a:pt x="2" y="148"/>
                    <a:pt x="3" y="148"/>
                  </a:cubicBezTo>
                  <a:cubicBezTo>
                    <a:pt x="9" y="148"/>
                    <a:pt x="9" y="148"/>
                    <a:pt x="9" y="148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2" y="151"/>
                    <a:pt x="1" y="152"/>
                    <a:pt x="1" y="153"/>
                  </a:cubicBezTo>
                  <a:cubicBezTo>
                    <a:pt x="1" y="153"/>
                    <a:pt x="2" y="154"/>
                    <a:pt x="3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2" y="158"/>
                    <a:pt x="0" y="159"/>
                    <a:pt x="0" y="161"/>
                  </a:cubicBezTo>
                  <a:cubicBezTo>
                    <a:pt x="0" y="162"/>
                    <a:pt x="2" y="164"/>
                    <a:pt x="3" y="16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73"/>
                    <a:pt x="6" y="174"/>
                    <a:pt x="6" y="174"/>
                  </a:cubicBezTo>
                  <a:cubicBezTo>
                    <a:pt x="6" y="175"/>
                    <a:pt x="7" y="175"/>
                    <a:pt x="7" y="175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7" y="195"/>
                    <a:pt x="6" y="195"/>
                    <a:pt x="6" y="196"/>
                  </a:cubicBezTo>
                  <a:cubicBezTo>
                    <a:pt x="6" y="196"/>
                    <a:pt x="7" y="197"/>
                    <a:pt x="7" y="197"/>
                  </a:cubicBezTo>
                  <a:cubicBezTo>
                    <a:pt x="7" y="217"/>
                    <a:pt x="7" y="217"/>
                    <a:pt x="7" y="217"/>
                  </a:cubicBezTo>
                  <a:cubicBezTo>
                    <a:pt x="7" y="217"/>
                    <a:pt x="6" y="217"/>
                    <a:pt x="6" y="218"/>
                  </a:cubicBezTo>
                  <a:cubicBezTo>
                    <a:pt x="6" y="218"/>
                    <a:pt x="7" y="219"/>
                    <a:pt x="7" y="219"/>
                  </a:cubicBezTo>
                  <a:cubicBezTo>
                    <a:pt x="7" y="239"/>
                    <a:pt x="7" y="239"/>
                    <a:pt x="7" y="239"/>
                  </a:cubicBezTo>
                  <a:cubicBezTo>
                    <a:pt x="6" y="239"/>
                    <a:pt x="6" y="239"/>
                    <a:pt x="6" y="240"/>
                  </a:cubicBezTo>
                  <a:cubicBezTo>
                    <a:pt x="6" y="241"/>
                    <a:pt x="6" y="242"/>
                    <a:pt x="7" y="242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6" y="274"/>
                    <a:pt x="6" y="274"/>
                    <a:pt x="7" y="275"/>
                  </a:cubicBezTo>
                  <a:cubicBezTo>
                    <a:pt x="7" y="275"/>
                    <a:pt x="7" y="275"/>
                    <a:pt x="7" y="275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7" y="308"/>
                    <a:pt x="8" y="307"/>
                    <a:pt x="9" y="307"/>
                  </a:cubicBezTo>
                  <a:cubicBezTo>
                    <a:pt x="9" y="307"/>
                    <a:pt x="10" y="308"/>
                    <a:pt x="10" y="307"/>
                  </a:cubicBezTo>
                  <a:cubicBezTo>
                    <a:pt x="10" y="277"/>
                    <a:pt x="10" y="277"/>
                    <a:pt x="10" y="277"/>
                  </a:cubicBezTo>
                  <a:cubicBezTo>
                    <a:pt x="30" y="295"/>
                    <a:pt x="30" y="295"/>
                    <a:pt x="30" y="295"/>
                  </a:cubicBezTo>
                  <a:cubicBezTo>
                    <a:pt x="31" y="295"/>
                    <a:pt x="31" y="295"/>
                    <a:pt x="31" y="295"/>
                  </a:cubicBezTo>
                  <a:cubicBezTo>
                    <a:pt x="31" y="307"/>
                    <a:pt x="31" y="307"/>
                    <a:pt x="31" y="307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72" y="196"/>
                    <a:pt x="72" y="196"/>
                    <a:pt x="72" y="196"/>
                  </a:cubicBezTo>
                  <a:cubicBezTo>
                    <a:pt x="73" y="197"/>
                    <a:pt x="73" y="197"/>
                    <a:pt x="74" y="197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212"/>
                    <a:pt x="95" y="212"/>
                    <a:pt x="95" y="212"/>
                  </a:cubicBezTo>
                  <a:cubicBezTo>
                    <a:pt x="86" y="215"/>
                    <a:pt x="79" y="223"/>
                    <a:pt x="79" y="233"/>
                  </a:cubicBezTo>
                  <a:cubicBezTo>
                    <a:pt x="79" y="307"/>
                    <a:pt x="79" y="307"/>
                    <a:pt x="79" y="307"/>
                  </a:cubicBezTo>
                  <a:cubicBezTo>
                    <a:pt x="124" y="307"/>
                    <a:pt x="124" y="307"/>
                    <a:pt x="124" y="307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21"/>
                    <a:pt x="114" y="211"/>
                    <a:pt x="101" y="211"/>
                  </a:cubicBezTo>
                  <a:cubicBezTo>
                    <a:pt x="101" y="211"/>
                    <a:pt x="100" y="211"/>
                    <a:pt x="99" y="211"/>
                  </a:cubicBezTo>
                  <a:cubicBezTo>
                    <a:pt x="99" y="206"/>
                    <a:pt x="99" y="206"/>
                    <a:pt x="99" y="206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41" y="206"/>
                    <a:pt x="142" y="207"/>
                    <a:pt x="143" y="208"/>
                  </a:cubicBezTo>
                  <a:cubicBezTo>
                    <a:pt x="144" y="209"/>
                    <a:pt x="145" y="210"/>
                    <a:pt x="145" y="211"/>
                  </a:cubicBezTo>
                  <a:cubicBezTo>
                    <a:pt x="145" y="252"/>
                    <a:pt x="145" y="252"/>
                    <a:pt x="145" y="252"/>
                  </a:cubicBezTo>
                  <a:cubicBezTo>
                    <a:pt x="138" y="253"/>
                    <a:pt x="134" y="256"/>
                    <a:pt x="134" y="259"/>
                  </a:cubicBezTo>
                  <a:cubicBezTo>
                    <a:pt x="134" y="307"/>
                    <a:pt x="134" y="307"/>
                    <a:pt x="134" y="307"/>
                  </a:cubicBezTo>
                  <a:cubicBezTo>
                    <a:pt x="178" y="307"/>
                    <a:pt x="178" y="307"/>
                    <a:pt x="178" y="307"/>
                  </a:cubicBezTo>
                  <a:cubicBezTo>
                    <a:pt x="178" y="259"/>
                    <a:pt x="178" y="259"/>
                    <a:pt x="178" y="259"/>
                  </a:cubicBezTo>
                  <a:cubicBezTo>
                    <a:pt x="178" y="257"/>
                    <a:pt x="177" y="256"/>
                    <a:pt x="175" y="255"/>
                  </a:cubicBezTo>
                  <a:close/>
                  <a:moveTo>
                    <a:pt x="43" y="148"/>
                  </a:moveTo>
                  <a:cubicBezTo>
                    <a:pt x="50" y="148"/>
                    <a:pt x="50" y="148"/>
                    <a:pt x="50" y="148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43" y="151"/>
                    <a:pt x="43" y="151"/>
                    <a:pt x="43" y="151"/>
                  </a:cubicBezTo>
                  <a:lnTo>
                    <a:pt x="43" y="148"/>
                  </a:lnTo>
                  <a:close/>
                  <a:moveTo>
                    <a:pt x="43" y="154"/>
                  </a:moveTo>
                  <a:cubicBezTo>
                    <a:pt x="50" y="154"/>
                    <a:pt x="50" y="154"/>
                    <a:pt x="50" y="154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43" y="158"/>
                    <a:pt x="43" y="158"/>
                    <a:pt x="43" y="158"/>
                  </a:cubicBezTo>
                  <a:lnTo>
                    <a:pt x="43" y="154"/>
                  </a:lnTo>
                  <a:close/>
                  <a:moveTo>
                    <a:pt x="32" y="148"/>
                  </a:moveTo>
                  <a:cubicBezTo>
                    <a:pt x="40" y="148"/>
                    <a:pt x="40" y="148"/>
                    <a:pt x="40" y="148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32" y="151"/>
                    <a:pt x="32" y="151"/>
                    <a:pt x="32" y="151"/>
                  </a:cubicBezTo>
                  <a:lnTo>
                    <a:pt x="32" y="148"/>
                  </a:lnTo>
                  <a:close/>
                  <a:moveTo>
                    <a:pt x="32" y="154"/>
                  </a:moveTo>
                  <a:cubicBezTo>
                    <a:pt x="40" y="154"/>
                    <a:pt x="40" y="154"/>
                    <a:pt x="40" y="15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32" y="158"/>
                    <a:pt x="32" y="158"/>
                    <a:pt x="32" y="158"/>
                  </a:cubicBezTo>
                  <a:lnTo>
                    <a:pt x="32" y="154"/>
                  </a:lnTo>
                  <a:close/>
                  <a:moveTo>
                    <a:pt x="22" y="148"/>
                  </a:moveTo>
                  <a:cubicBezTo>
                    <a:pt x="29" y="148"/>
                    <a:pt x="29" y="148"/>
                    <a:pt x="29" y="148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2" y="151"/>
                    <a:pt x="22" y="151"/>
                    <a:pt x="22" y="151"/>
                  </a:cubicBezTo>
                  <a:lnTo>
                    <a:pt x="22" y="148"/>
                  </a:lnTo>
                  <a:close/>
                  <a:moveTo>
                    <a:pt x="22" y="154"/>
                  </a:moveTo>
                  <a:cubicBezTo>
                    <a:pt x="29" y="154"/>
                    <a:pt x="29" y="154"/>
                    <a:pt x="29" y="154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2" y="158"/>
                    <a:pt x="22" y="158"/>
                    <a:pt x="22" y="158"/>
                  </a:cubicBezTo>
                  <a:lnTo>
                    <a:pt x="22" y="154"/>
                  </a:lnTo>
                  <a:close/>
                  <a:moveTo>
                    <a:pt x="12" y="148"/>
                  </a:moveTo>
                  <a:cubicBezTo>
                    <a:pt x="19" y="148"/>
                    <a:pt x="19" y="148"/>
                    <a:pt x="19" y="148"/>
                  </a:cubicBezTo>
                  <a:cubicBezTo>
                    <a:pt x="19" y="151"/>
                    <a:pt x="19" y="151"/>
                    <a:pt x="19" y="151"/>
                  </a:cubicBezTo>
                  <a:cubicBezTo>
                    <a:pt x="12" y="151"/>
                    <a:pt x="12" y="151"/>
                    <a:pt x="12" y="151"/>
                  </a:cubicBezTo>
                  <a:lnTo>
                    <a:pt x="12" y="148"/>
                  </a:lnTo>
                  <a:close/>
                  <a:moveTo>
                    <a:pt x="12" y="154"/>
                  </a:moveTo>
                  <a:cubicBezTo>
                    <a:pt x="19" y="154"/>
                    <a:pt x="19" y="154"/>
                    <a:pt x="19" y="154"/>
                  </a:cubicBezTo>
                  <a:cubicBezTo>
                    <a:pt x="19" y="158"/>
                    <a:pt x="19" y="158"/>
                    <a:pt x="19" y="158"/>
                  </a:cubicBezTo>
                  <a:cubicBezTo>
                    <a:pt x="12" y="158"/>
                    <a:pt x="12" y="158"/>
                    <a:pt x="12" y="158"/>
                  </a:cubicBezTo>
                  <a:lnTo>
                    <a:pt x="12" y="154"/>
                  </a:lnTo>
                  <a:close/>
                  <a:moveTo>
                    <a:pt x="31" y="292"/>
                  </a:moveTo>
                  <a:cubicBezTo>
                    <a:pt x="12" y="275"/>
                    <a:pt x="12" y="275"/>
                    <a:pt x="12" y="275"/>
                  </a:cubicBezTo>
                  <a:cubicBezTo>
                    <a:pt x="31" y="275"/>
                    <a:pt x="31" y="275"/>
                    <a:pt x="31" y="275"/>
                  </a:cubicBezTo>
                  <a:lnTo>
                    <a:pt x="31" y="292"/>
                  </a:lnTo>
                  <a:close/>
                  <a:moveTo>
                    <a:pt x="31" y="272"/>
                  </a:moveTo>
                  <a:cubicBezTo>
                    <a:pt x="10" y="272"/>
                    <a:pt x="10" y="272"/>
                    <a:pt x="10" y="272"/>
                  </a:cubicBezTo>
                  <a:cubicBezTo>
                    <a:pt x="10" y="242"/>
                    <a:pt x="10" y="242"/>
                    <a:pt x="10" y="242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31" y="241"/>
                    <a:pt x="31" y="241"/>
                    <a:pt x="31" y="241"/>
                  </a:cubicBezTo>
                  <a:lnTo>
                    <a:pt x="31" y="272"/>
                  </a:lnTo>
                  <a:close/>
                  <a:moveTo>
                    <a:pt x="31" y="239"/>
                  </a:moveTo>
                  <a:cubicBezTo>
                    <a:pt x="30" y="239"/>
                    <a:pt x="30" y="239"/>
                    <a:pt x="30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0" y="219"/>
                    <a:pt x="10" y="219"/>
                    <a:pt x="10" y="219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239"/>
                  </a:lnTo>
                  <a:close/>
                  <a:moveTo>
                    <a:pt x="31" y="216"/>
                  </a:moveTo>
                  <a:cubicBezTo>
                    <a:pt x="10" y="216"/>
                    <a:pt x="10" y="216"/>
                    <a:pt x="10" y="216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31" y="197"/>
                    <a:pt x="31" y="197"/>
                    <a:pt x="31" y="197"/>
                  </a:cubicBezTo>
                  <a:lnTo>
                    <a:pt x="31" y="216"/>
                  </a:lnTo>
                  <a:close/>
                  <a:moveTo>
                    <a:pt x="31" y="193"/>
                  </a:moveTo>
                  <a:cubicBezTo>
                    <a:pt x="31" y="194"/>
                    <a:pt x="31" y="194"/>
                    <a:pt x="31" y="194"/>
                  </a:cubicBezTo>
                  <a:cubicBezTo>
                    <a:pt x="10" y="194"/>
                    <a:pt x="10" y="194"/>
                    <a:pt x="10" y="194"/>
                  </a:cubicBezTo>
                  <a:cubicBezTo>
                    <a:pt x="10" y="176"/>
                    <a:pt x="10" y="176"/>
                    <a:pt x="10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4" y="180"/>
                    <a:pt x="31" y="186"/>
                    <a:pt x="31" y="193"/>
                  </a:cubicBezTo>
                  <a:close/>
                  <a:moveTo>
                    <a:pt x="78" y="193"/>
                  </a:moveTo>
                  <a:cubicBezTo>
                    <a:pt x="74" y="193"/>
                    <a:pt x="74" y="193"/>
                    <a:pt x="74" y="193"/>
                  </a:cubicBezTo>
                  <a:cubicBezTo>
                    <a:pt x="73" y="193"/>
                    <a:pt x="73" y="193"/>
                    <a:pt x="72" y="193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72" y="180"/>
                    <a:pt x="63" y="170"/>
                    <a:pt x="52" y="170"/>
                  </a:cubicBezTo>
                  <a:cubicBezTo>
                    <a:pt x="48" y="170"/>
                    <a:pt x="45" y="171"/>
                    <a:pt x="43" y="173"/>
                  </a:cubicBezTo>
                  <a:cubicBezTo>
                    <a:pt x="10" y="173"/>
                    <a:pt x="10" y="173"/>
                    <a:pt x="10" y="173"/>
                  </a:cubicBezTo>
                  <a:cubicBezTo>
                    <a:pt x="10" y="164"/>
                    <a:pt x="10" y="164"/>
                    <a:pt x="10" y="164"/>
                  </a:cubicBezTo>
                  <a:cubicBezTo>
                    <a:pt x="78" y="164"/>
                    <a:pt x="78" y="164"/>
                    <a:pt x="78" y="164"/>
                  </a:cubicBezTo>
                  <a:lnTo>
                    <a:pt x="78" y="193"/>
                  </a:lnTo>
                  <a:close/>
                  <a:moveTo>
                    <a:pt x="95" y="193"/>
                  </a:moveTo>
                  <a:cubicBezTo>
                    <a:pt x="82" y="193"/>
                    <a:pt x="82" y="193"/>
                    <a:pt x="82" y="193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95" y="186"/>
                    <a:pt x="95" y="186"/>
                    <a:pt x="95" y="186"/>
                  </a:cubicBezTo>
                  <a:lnTo>
                    <a:pt x="95" y="193"/>
                  </a:lnTo>
                  <a:close/>
                  <a:moveTo>
                    <a:pt x="95" y="182"/>
                  </a:moveTo>
                  <a:cubicBezTo>
                    <a:pt x="82" y="182"/>
                    <a:pt x="82" y="182"/>
                    <a:pt x="82" y="182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95" y="176"/>
                    <a:pt x="95" y="176"/>
                    <a:pt x="95" y="176"/>
                  </a:cubicBezTo>
                  <a:lnTo>
                    <a:pt x="95" y="182"/>
                  </a:lnTo>
                  <a:close/>
                  <a:moveTo>
                    <a:pt x="95" y="171"/>
                  </a:moveTo>
                  <a:cubicBezTo>
                    <a:pt x="82" y="171"/>
                    <a:pt x="82" y="171"/>
                    <a:pt x="82" y="17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95" y="164"/>
                    <a:pt x="95" y="164"/>
                    <a:pt x="95" y="164"/>
                  </a:cubicBezTo>
                  <a:lnTo>
                    <a:pt x="95" y="171"/>
                  </a:lnTo>
                  <a:close/>
                  <a:moveTo>
                    <a:pt x="106" y="193"/>
                  </a:moveTo>
                  <a:cubicBezTo>
                    <a:pt x="105" y="193"/>
                    <a:pt x="105" y="194"/>
                    <a:pt x="105" y="195"/>
                  </a:cubicBezTo>
                  <a:cubicBezTo>
                    <a:pt x="105" y="196"/>
                    <a:pt x="105" y="197"/>
                    <a:pt x="106" y="197"/>
                  </a:cubicBezTo>
                  <a:cubicBezTo>
                    <a:pt x="106" y="202"/>
                    <a:pt x="106" y="202"/>
                    <a:pt x="106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4" y="149"/>
                    <a:pt x="106" y="151"/>
                    <a:pt x="106" y="153"/>
                  </a:cubicBezTo>
                  <a:lnTo>
                    <a:pt x="106" y="193"/>
                  </a:lnTo>
                  <a:close/>
                  <a:moveTo>
                    <a:pt x="154" y="251"/>
                  </a:moveTo>
                  <a:cubicBezTo>
                    <a:pt x="152" y="251"/>
                    <a:pt x="151" y="251"/>
                    <a:pt x="149" y="251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9" y="206"/>
                    <a:pt x="145" y="202"/>
                    <a:pt x="139" y="202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0" y="197"/>
                    <a:pt x="151" y="198"/>
                    <a:pt x="152" y="199"/>
                  </a:cubicBezTo>
                  <a:cubicBezTo>
                    <a:pt x="153" y="200"/>
                    <a:pt x="154" y="201"/>
                    <a:pt x="154" y="202"/>
                  </a:cubicBezTo>
                  <a:lnTo>
                    <a:pt x="154" y="251"/>
                  </a:lnTo>
                  <a:close/>
                  <a:moveTo>
                    <a:pt x="370" y="105"/>
                  </a:moveTo>
                  <a:cubicBezTo>
                    <a:pt x="369" y="105"/>
                    <a:pt x="369" y="105"/>
                    <a:pt x="369" y="105"/>
                  </a:cubicBezTo>
                  <a:cubicBezTo>
                    <a:pt x="354" y="105"/>
                    <a:pt x="354" y="105"/>
                    <a:pt x="354" y="105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4" y="85"/>
                    <a:pt x="354" y="85"/>
                    <a:pt x="354" y="85"/>
                  </a:cubicBezTo>
                  <a:cubicBezTo>
                    <a:pt x="340" y="85"/>
                    <a:pt x="340" y="85"/>
                    <a:pt x="340" y="85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340" y="86"/>
                    <a:pt x="340" y="86"/>
                    <a:pt x="340" y="86"/>
                  </a:cubicBezTo>
                  <a:cubicBezTo>
                    <a:pt x="340" y="105"/>
                    <a:pt x="340" y="105"/>
                    <a:pt x="340" y="10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40" y="111"/>
                    <a:pt x="340" y="111"/>
                    <a:pt x="340" y="111"/>
                  </a:cubicBezTo>
                  <a:cubicBezTo>
                    <a:pt x="340" y="307"/>
                    <a:pt x="340" y="307"/>
                    <a:pt x="340" y="307"/>
                  </a:cubicBezTo>
                  <a:cubicBezTo>
                    <a:pt x="340" y="307"/>
                    <a:pt x="340" y="307"/>
                    <a:pt x="340" y="307"/>
                  </a:cubicBezTo>
                  <a:cubicBezTo>
                    <a:pt x="340" y="307"/>
                    <a:pt x="340" y="307"/>
                    <a:pt x="340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307"/>
                    <a:pt x="354" y="307"/>
                    <a:pt x="354" y="307"/>
                  </a:cubicBezTo>
                  <a:cubicBezTo>
                    <a:pt x="354" y="183"/>
                    <a:pt x="354" y="183"/>
                    <a:pt x="354" y="183"/>
                  </a:cubicBezTo>
                  <a:cubicBezTo>
                    <a:pt x="366" y="183"/>
                    <a:pt x="366" y="183"/>
                    <a:pt x="366" y="183"/>
                  </a:cubicBezTo>
                  <a:cubicBezTo>
                    <a:pt x="366" y="183"/>
                    <a:pt x="366" y="183"/>
                    <a:pt x="366" y="183"/>
                  </a:cubicBezTo>
                  <a:cubicBezTo>
                    <a:pt x="366" y="182"/>
                    <a:pt x="366" y="182"/>
                    <a:pt x="366" y="182"/>
                  </a:cubicBezTo>
                  <a:cubicBezTo>
                    <a:pt x="366" y="178"/>
                    <a:pt x="366" y="178"/>
                    <a:pt x="366" y="178"/>
                  </a:cubicBezTo>
                  <a:cubicBezTo>
                    <a:pt x="366" y="177"/>
                    <a:pt x="366" y="177"/>
                    <a:pt x="366" y="177"/>
                  </a:cubicBezTo>
                  <a:cubicBezTo>
                    <a:pt x="366" y="177"/>
                    <a:pt x="366" y="177"/>
                    <a:pt x="366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44"/>
                    <a:pt x="354" y="144"/>
                    <a:pt x="354" y="144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66" y="143"/>
                    <a:pt x="366" y="143"/>
                    <a:pt x="366" y="143"/>
                  </a:cubicBezTo>
                  <a:cubicBezTo>
                    <a:pt x="366" y="139"/>
                    <a:pt x="366" y="139"/>
                    <a:pt x="366" y="139"/>
                  </a:cubicBezTo>
                  <a:cubicBezTo>
                    <a:pt x="366" y="138"/>
                    <a:pt x="366" y="138"/>
                    <a:pt x="366" y="138"/>
                  </a:cubicBezTo>
                  <a:cubicBezTo>
                    <a:pt x="366" y="138"/>
                    <a:pt x="366" y="138"/>
                    <a:pt x="366" y="138"/>
                  </a:cubicBezTo>
                  <a:cubicBezTo>
                    <a:pt x="354" y="138"/>
                    <a:pt x="354" y="138"/>
                    <a:pt x="354" y="138"/>
                  </a:cubicBezTo>
                  <a:cubicBezTo>
                    <a:pt x="354" y="111"/>
                    <a:pt x="354" y="111"/>
                    <a:pt x="354" y="111"/>
                  </a:cubicBezTo>
                  <a:cubicBezTo>
                    <a:pt x="369" y="111"/>
                    <a:pt x="369" y="111"/>
                    <a:pt x="369" y="111"/>
                  </a:cubicBezTo>
                  <a:cubicBezTo>
                    <a:pt x="370" y="111"/>
                    <a:pt x="370" y="111"/>
                    <a:pt x="370" y="111"/>
                  </a:cubicBezTo>
                  <a:cubicBezTo>
                    <a:pt x="370" y="111"/>
                    <a:pt x="370" y="111"/>
                    <a:pt x="370" y="111"/>
                  </a:cubicBezTo>
                  <a:cubicBezTo>
                    <a:pt x="370" y="105"/>
                    <a:pt x="370" y="105"/>
                    <a:pt x="370" y="105"/>
                  </a:cubicBezTo>
                  <a:close/>
                  <a:moveTo>
                    <a:pt x="322" y="179"/>
                  </a:moveTo>
                  <a:cubicBezTo>
                    <a:pt x="322" y="168"/>
                    <a:pt x="314" y="160"/>
                    <a:pt x="304" y="160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53"/>
                    <a:pt x="271" y="53"/>
                    <a:pt x="271" y="53"/>
                  </a:cubicBezTo>
                  <a:cubicBezTo>
                    <a:pt x="236" y="61"/>
                    <a:pt x="236" y="61"/>
                    <a:pt x="236" y="61"/>
                  </a:cubicBezTo>
                  <a:cubicBezTo>
                    <a:pt x="236" y="56"/>
                    <a:pt x="233" y="53"/>
                    <a:pt x="229" y="51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87"/>
                    <a:pt x="207" y="87"/>
                    <a:pt x="207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2" y="307"/>
                    <a:pt x="192" y="307"/>
                    <a:pt x="192" y="307"/>
                  </a:cubicBezTo>
                  <a:cubicBezTo>
                    <a:pt x="258" y="307"/>
                    <a:pt x="258" y="307"/>
                    <a:pt x="258" y="307"/>
                  </a:cubicBezTo>
                  <a:cubicBezTo>
                    <a:pt x="258" y="167"/>
                    <a:pt x="258" y="167"/>
                    <a:pt x="258" y="167"/>
                  </a:cubicBezTo>
                  <a:cubicBezTo>
                    <a:pt x="263" y="167"/>
                    <a:pt x="263" y="167"/>
                    <a:pt x="263" y="167"/>
                  </a:cubicBezTo>
                  <a:cubicBezTo>
                    <a:pt x="263" y="307"/>
                    <a:pt x="263" y="307"/>
                    <a:pt x="263" y="307"/>
                  </a:cubicBezTo>
                  <a:cubicBezTo>
                    <a:pt x="271" y="307"/>
                    <a:pt x="271" y="307"/>
                    <a:pt x="271" y="307"/>
                  </a:cubicBezTo>
                  <a:cubicBezTo>
                    <a:pt x="271" y="167"/>
                    <a:pt x="271" y="167"/>
                    <a:pt x="271" y="167"/>
                  </a:cubicBezTo>
                  <a:cubicBezTo>
                    <a:pt x="304" y="167"/>
                    <a:pt x="304" y="167"/>
                    <a:pt x="304" y="167"/>
                  </a:cubicBezTo>
                  <a:cubicBezTo>
                    <a:pt x="310" y="167"/>
                    <a:pt x="315" y="172"/>
                    <a:pt x="315" y="179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296" y="187"/>
                    <a:pt x="296" y="187"/>
                    <a:pt x="296" y="187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307"/>
                    <a:pt x="304" y="307"/>
                    <a:pt x="304" y="307"/>
                  </a:cubicBezTo>
                  <a:cubicBezTo>
                    <a:pt x="322" y="307"/>
                    <a:pt x="322" y="307"/>
                    <a:pt x="322" y="307"/>
                  </a:cubicBezTo>
                  <a:cubicBezTo>
                    <a:pt x="322" y="258"/>
                    <a:pt x="322" y="258"/>
                    <a:pt x="322" y="258"/>
                  </a:cubicBezTo>
                  <a:cubicBezTo>
                    <a:pt x="330" y="258"/>
                    <a:pt x="330" y="258"/>
                    <a:pt x="330" y="258"/>
                  </a:cubicBezTo>
                  <a:cubicBezTo>
                    <a:pt x="330" y="253"/>
                    <a:pt x="330" y="253"/>
                    <a:pt x="330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45"/>
                    <a:pt x="322" y="245"/>
                    <a:pt x="322" y="245"/>
                  </a:cubicBezTo>
                  <a:cubicBezTo>
                    <a:pt x="330" y="245"/>
                    <a:pt x="330" y="245"/>
                    <a:pt x="330" y="245"/>
                  </a:cubicBezTo>
                  <a:cubicBezTo>
                    <a:pt x="330" y="240"/>
                    <a:pt x="330" y="240"/>
                    <a:pt x="330" y="240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2" y="231"/>
                    <a:pt x="322" y="231"/>
                    <a:pt x="322" y="231"/>
                  </a:cubicBezTo>
                  <a:cubicBezTo>
                    <a:pt x="330" y="231"/>
                    <a:pt x="330" y="231"/>
                    <a:pt x="330" y="231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0" y="218"/>
                    <a:pt x="330" y="218"/>
                    <a:pt x="330" y="218"/>
                  </a:cubicBezTo>
                  <a:cubicBezTo>
                    <a:pt x="330" y="213"/>
                    <a:pt x="330" y="213"/>
                    <a:pt x="330" y="213"/>
                  </a:cubicBezTo>
                  <a:cubicBezTo>
                    <a:pt x="322" y="213"/>
                    <a:pt x="322" y="213"/>
                    <a:pt x="322" y="213"/>
                  </a:cubicBezTo>
                  <a:lnTo>
                    <a:pt x="322" y="179"/>
                  </a:lnTo>
                  <a:close/>
                  <a:moveTo>
                    <a:pt x="212" y="87"/>
                  </a:moveTo>
                  <a:cubicBezTo>
                    <a:pt x="209" y="87"/>
                    <a:pt x="209" y="87"/>
                    <a:pt x="209" y="87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2" y="24"/>
                    <a:pt x="212" y="24"/>
                  </a:cubicBezTo>
                  <a:lnTo>
                    <a:pt x="212" y="87"/>
                  </a:lnTo>
                  <a:close/>
                  <a:moveTo>
                    <a:pt x="220" y="52"/>
                  </a:moveTo>
                  <a:cubicBezTo>
                    <a:pt x="217" y="54"/>
                    <a:pt x="215" y="57"/>
                    <a:pt x="215" y="61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20" y="24"/>
                    <a:pt x="220" y="24"/>
                    <a:pt x="220" y="24"/>
                  </a:cubicBezTo>
                  <a:lnTo>
                    <a:pt x="220" y="52"/>
                  </a:lnTo>
                  <a:close/>
                  <a:moveTo>
                    <a:pt x="263" y="160"/>
                  </a:moveTo>
                  <a:cubicBezTo>
                    <a:pt x="258" y="160"/>
                    <a:pt x="258" y="160"/>
                    <a:pt x="258" y="160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50" y="159"/>
                    <a:pt x="250" y="159"/>
                    <a:pt x="250" y="159"/>
                  </a:cubicBezTo>
                  <a:cubicBezTo>
                    <a:pt x="250" y="82"/>
                    <a:pt x="250" y="82"/>
                    <a:pt x="250" y="82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50" y="81"/>
                    <a:pt x="250" y="81"/>
                    <a:pt x="250" y="81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159"/>
                    <a:pt x="246" y="159"/>
                    <a:pt x="246" y="159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40" y="81"/>
                    <a:pt x="240" y="81"/>
                    <a:pt x="240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59"/>
                    <a:pt x="239" y="159"/>
                    <a:pt x="239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6" y="79"/>
                    <a:pt x="236" y="79"/>
                    <a:pt x="236" y="79"/>
                  </a:cubicBezTo>
                  <a:cubicBezTo>
                    <a:pt x="263" y="73"/>
                    <a:pt x="263" y="73"/>
                    <a:pt x="263" y="73"/>
                  </a:cubicBezTo>
                  <a:lnTo>
                    <a:pt x="263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4EF2966-EDC3-78AB-F7A9-C13F66737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2298924"/>
              <a:ext cx="412750" cy="352425"/>
            </a:xfrm>
            <a:custGeom>
              <a:avLst/>
              <a:gdLst>
                <a:gd name="T0" fmla="*/ 102 w 110"/>
                <a:gd name="T1" fmla="*/ 8 h 93"/>
                <a:gd name="T2" fmla="*/ 55 w 110"/>
                <a:gd name="T3" fmla="*/ 0 h 93"/>
                <a:gd name="T4" fmla="*/ 9 w 110"/>
                <a:gd name="T5" fmla="*/ 8 h 93"/>
                <a:gd name="T6" fmla="*/ 9 w 110"/>
                <a:gd name="T7" fmla="*/ 8 h 93"/>
                <a:gd name="T8" fmla="*/ 102 w 110"/>
                <a:gd name="T9" fmla="*/ 8 h 93"/>
                <a:gd name="T10" fmla="*/ 55 w 110"/>
                <a:gd name="T11" fmla="*/ 53 h 93"/>
                <a:gd name="T12" fmla="*/ 0 w 110"/>
                <a:gd name="T13" fmla="*/ 49 h 93"/>
                <a:gd name="T14" fmla="*/ 0 w 110"/>
                <a:gd name="T15" fmla="*/ 76 h 93"/>
                <a:gd name="T16" fmla="*/ 15 w 110"/>
                <a:gd name="T17" fmla="*/ 92 h 93"/>
                <a:gd name="T18" fmla="*/ 55 w 110"/>
                <a:gd name="T19" fmla="*/ 93 h 93"/>
                <a:gd name="T20" fmla="*/ 95 w 110"/>
                <a:gd name="T21" fmla="*/ 92 h 93"/>
                <a:gd name="T22" fmla="*/ 110 w 110"/>
                <a:gd name="T23" fmla="*/ 76 h 93"/>
                <a:gd name="T24" fmla="*/ 110 w 110"/>
                <a:gd name="T25" fmla="*/ 49 h 93"/>
                <a:gd name="T26" fmla="*/ 55 w 110"/>
                <a:gd name="T27" fmla="*/ 53 h 93"/>
                <a:gd name="T28" fmla="*/ 107 w 110"/>
                <a:gd name="T29" fmla="*/ 45 h 93"/>
                <a:gd name="T30" fmla="*/ 107 w 110"/>
                <a:gd name="T31" fmla="*/ 12 h 93"/>
                <a:gd name="T32" fmla="*/ 4 w 110"/>
                <a:gd name="T33" fmla="*/ 12 h 93"/>
                <a:gd name="T34" fmla="*/ 4 w 110"/>
                <a:gd name="T35" fmla="*/ 45 h 93"/>
                <a:gd name="T36" fmla="*/ 55 w 110"/>
                <a:gd name="T37" fmla="*/ 49 h 93"/>
                <a:gd name="T38" fmla="*/ 107 w 110"/>
                <a:gd name="T39" fmla="*/ 4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93">
                  <a:moveTo>
                    <a:pt x="102" y="8"/>
                  </a:moveTo>
                  <a:cubicBezTo>
                    <a:pt x="89" y="3"/>
                    <a:pt x="72" y="0"/>
                    <a:pt x="55" y="0"/>
                  </a:cubicBezTo>
                  <a:cubicBezTo>
                    <a:pt x="39" y="0"/>
                    <a:pt x="22" y="3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2" y="8"/>
                    <a:pt x="102" y="8"/>
                    <a:pt x="102" y="8"/>
                  </a:cubicBezTo>
                  <a:close/>
                  <a:moveTo>
                    <a:pt x="55" y="53"/>
                  </a:moveTo>
                  <a:cubicBezTo>
                    <a:pt x="34" y="53"/>
                    <a:pt x="14" y="51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5"/>
                    <a:pt x="7" y="92"/>
                    <a:pt x="15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104" y="92"/>
                    <a:pt x="110" y="85"/>
                    <a:pt x="110" y="76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97" y="51"/>
                    <a:pt x="77" y="53"/>
                    <a:pt x="55" y="53"/>
                  </a:cubicBezTo>
                  <a:close/>
                  <a:moveTo>
                    <a:pt x="107" y="45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6" y="48"/>
                    <a:pt x="35" y="49"/>
                    <a:pt x="55" y="49"/>
                  </a:cubicBezTo>
                  <a:cubicBezTo>
                    <a:pt x="76" y="49"/>
                    <a:pt x="95" y="48"/>
                    <a:pt x="10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9A2D4-E2D6-67F3-8389-FE9B2E365314}"/>
              </a:ext>
            </a:extLst>
          </p:cNvPr>
          <p:cNvGrpSpPr/>
          <p:nvPr/>
        </p:nvGrpSpPr>
        <p:grpSpPr>
          <a:xfrm>
            <a:off x="2703330" y="3216789"/>
            <a:ext cx="2019482" cy="1318821"/>
            <a:chOff x="2855913" y="1795687"/>
            <a:chExt cx="1770979" cy="855663"/>
          </a:xfrm>
          <a:solidFill>
            <a:srgbClr val="9BBC57"/>
          </a:solidFill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FDC5221-4D5C-9542-394D-58077B4C2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795687"/>
              <a:ext cx="682625" cy="855663"/>
            </a:xfrm>
            <a:custGeom>
              <a:avLst/>
              <a:gdLst>
                <a:gd name="T0" fmla="*/ 357 w 430"/>
                <a:gd name="T1" fmla="*/ 496 h 539"/>
                <a:gd name="T2" fmla="*/ 357 w 430"/>
                <a:gd name="T3" fmla="*/ 420 h 539"/>
                <a:gd name="T4" fmla="*/ 262 w 430"/>
                <a:gd name="T5" fmla="*/ 420 h 539"/>
                <a:gd name="T6" fmla="*/ 262 w 430"/>
                <a:gd name="T7" fmla="*/ 138 h 539"/>
                <a:gd name="T8" fmla="*/ 165 w 430"/>
                <a:gd name="T9" fmla="*/ 210 h 539"/>
                <a:gd name="T10" fmla="*/ 165 w 430"/>
                <a:gd name="T11" fmla="*/ 377 h 539"/>
                <a:gd name="T12" fmla="*/ 130 w 430"/>
                <a:gd name="T13" fmla="*/ 377 h 539"/>
                <a:gd name="T14" fmla="*/ 130 w 430"/>
                <a:gd name="T15" fmla="*/ 0 h 539"/>
                <a:gd name="T16" fmla="*/ 0 w 430"/>
                <a:gd name="T17" fmla="*/ 98 h 539"/>
                <a:gd name="T18" fmla="*/ 0 w 430"/>
                <a:gd name="T19" fmla="*/ 539 h 539"/>
                <a:gd name="T20" fmla="*/ 430 w 430"/>
                <a:gd name="T21" fmla="*/ 539 h 539"/>
                <a:gd name="T22" fmla="*/ 430 w 430"/>
                <a:gd name="T23" fmla="*/ 518 h 539"/>
                <a:gd name="T24" fmla="*/ 357 w 430"/>
                <a:gd name="T25" fmla="*/ 496 h 539"/>
                <a:gd name="T26" fmla="*/ 71 w 430"/>
                <a:gd name="T27" fmla="*/ 513 h 539"/>
                <a:gd name="T28" fmla="*/ 31 w 430"/>
                <a:gd name="T29" fmla="*/ 513 h 539"/>
                <a:gd name="T30" fmla="*/ 31 w 430"/>
                <a:gd name="T31" fmla="*/ 465 h 539"/>
                <a:gd name="T32" fmla="*/ 71 w 430"/>
                <a:gd name="T33" fmla="*/ 465 h 539"/>
                <a:gd name="T34" fmla="*/ 71 w 430"/>
                <a:gd name="T35" fmla="*/ 513 h 539"/>
                <a:gd name="T36" fmla="*/ 71 w 430"/>
                <a:gd name="T37" fmla="*/ 449 h 539"/>
                <a:gd name="T38" fmla="*/ 31 w 430"/>
                <a:gd name="T39" fmla="*/ 449 h 539"/>
                <a:gd name="T40" fmla="*/ 31 w 430"/>
                <a:gd name="T41" fmla="*/ 401 h 539"/>
                <a:gd name="T42" fmla="*/ 71 w 430"/>
                <a:gd name="T43" fmla="*/ 401 h 539"/>
                <a:gd name="T44" fmla="*/ 71 w 430"/>
                <a:gd name="T45" fmla="*/ 449 h 539"/>
                <a:gd name="T46" fmla="*/ 139 w 430"/>
                <a:gd name="T47" fmla="*/ 513 h 539"/>
                <a:gd name="T48" fmla="*/ 99 w 430"/>
                <a:gd name="T49" fmla="*/ 513 h 539"/>
                <a:gd name="T50" fmla="*/ 99 w 430"/>
                <a:gd name="T51" fmla="*/ 465 h 539"/>
                <a:gd name="T52" fmla="*/ 139 w 430"/>
                <a:gd name="T53" fmla="*/ 465 h 539"/>
                <a:gd name="T54" fmla="*/ 139 w 430"/>
                <a:gd name="T55" fmla="*/ 513 h 539"/>
                <a:gd name="T56" fmla="*/ 139 w 430"/>
                <a:gd name="T57" fmla="*/ 449 h 539"/>
                <a:gd name="T58" fmla="*/ 99 w 430"/>
                <a:gd name="T59" fmla="*/ 449 h 539"/>
                <a:gd name="T60" fmla="*/ 99 w 430"/>
                <a:gd name="T61" fmla="*/ 401 h 539"/>
                <a:gd name="T62" fmla="*/ 139 w 430"/>
                <a:gd name="T63" fmla="*/ 401 h 539"/>
                <a:gd name="T64" fmla="*/ 139 w 430"/>
                <a:gd name="T65" fmla="*/ 449 h 539"/>
                <a:gd name="T66" fmla="*/ 208 w 430"/>
                <a:gd name="T67" fmla="*/ 513 h 539"/>
                <a:gd name="T68" fmla="*/ 168 w 430"/>
                <a:gd name="T69" fmla="*/ 513 h 539"/>
                <a:gd name="T70" fmla="*/ 168 w 430"/>
                <a:gd name="T71" fmla="*/ 465 h 539"/>
                <a:gd name="T72" fmla="*/ 208 w 430"/>
                <a:gd name="T73" fmla="*/ 465 h 539"/>
                <a:gd name="T74" fmla="*/ 208 w 430"/>
                <a:gd name="T75" fmla="*/ 513 h 539"/>
                <a:gd name="T76" fmla="*/ 208 w 430"/>
                <a:gd name="T77" fmla="*/ 449 h 539"/>
                <a:gd name="T78" fmla="*/ 168 w 430"/>
                <a:gd name="T79" fmla="*/ 449 h 539"/>
                <a:gd name="T80" fmla="*/ 168 w 430"/>
                <a:gd name="T81" fmla="*/ 401 h 539"/>
                <a:gd name="T82" fmla="*/ 208 w 430"/>
                <a:gd name="T83" fmla="*/ 401 h 539"/>
                <a:gd name="T84" fmla="*/ 208 w 430"/>
                <a:gd name="T85" fmla="*/ 44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0" h="539">
                  <a:moveTo>
                    <a:pt x="357" y="496"/>
                  </a:moveTo>
                  <a:lnTo>
                    <a:pt x="357" y="420"/>
                  </a:lnTo>
                  <a:lnTo>
                    <a:pt x="262" y="420"/>
                  </a:lnTo>
                  <a:lnTo>
                    <a:pt x="262" y="138"/>
                  </a:lnTo>
                  <a:lnTo>
                    <a:pt x="165" y="210"/>
                  </a:lnTo>
                  <a:lnTo>
                    <a:pt x="165" y="377"/>
                  </a:lnTo>
                  <a:lnTo>
                    <a:pt x="130" y="377"/>
                  </a:lnTo>
                  <a:lnTo>
                    <a:pt x="130" y="0"/>
                  </a:lnTo>
                  <a:lnTo>
                    <a:pt x="0" y="98"/>
                  </a:lnTo>
                  <a:lnTo>
                    <a:pt x="0" y="539"/>
                  </a:lnTo>
                  <a:lnTo>
                    <a:pt x="430" y="539"/>
                  </a:lnTo>
                  <a:lnTo>
                    <a:pt x="430" y="518"/>
                  </a:lnTo>
                  <a:lnTo>
                    <a:pt x="357" y="496"/>
                  </a:lnTo>
                  <a:close/>
                  <a:moveTo>
                    <a:pt x="71" y="513"/>
                  </a:moveTo>
                  <a:lnTo>
                    <a:pt x="31" y="513"/>
                  </a:lnTo>
                  <a:lnTo>
                    <a:pt x="31" y="465"/>
                  </a:lnTo>
                  <a:lnTo>
                    <a:pt x="71" y="465"/>
                  </a:lnTo>
                  <a:lnTo>
                    <a:pt x="71" y="513"/>
                  </a:lnTo>
                  <a:close/>
                  <a:moveTo>
                    <a:pt x="71" y="449"/>
                  </a:moveTo>
                  <a:lnTo>
                    <a:pt x="31" y="449"/>
                  </a:lnTo>
                  <a:lnTo>
                    <a:pt x="31" y="401"/>
                  </a:lnTo>
                  <a:lnTo>
                    <a:pt x="71" y="401"/>
                  </a:lnTo>
                  <a:lnTo>
                    <a:pt x="71" y="449"/>
                  </a:lnTo>
                  <a:close/>
                  <a:moveTo>
                    <a:pt x="139" y="513"/>
                  </a:moveTo>
                  <a:lnTo>
                    <a:pt x="99" y="513"/>
                  </a:lnTo>
                  <a:lnTo>
                    <a:pt x="99" y="465"/>
                  </a:lnTo>
                  <a:lnTo>
                    <a:pt x="139" y="465"/>
                  </a:lnTo>
                  <a:lnTo>
                    <a:pt x="139" y="513"/>
                  </a:lnTo>
                  <a:close/>
                  <a:moveTo>
                    <a:pt x="139" y="449"/>
                  </a:moveTo>
                  <a:lnTo>
                    <a:pt x="99" y="449"/>
                  </a:lnTo>
                  <a:lnTo>
                    <a:pt x="99" y="401"/>
                  </a:lnTo>
                  <a:lnTo>
                    <a:pt x="139" y="401"/>
                  </a:lnTo>
                  <a:lnTo>
                    <a:pt x="139" y="449"/>
                  </a:lnTo>
                  <a:close/>
                  <a:moveTo>
                    <a:pt x="208" y="513"/>
                  </a:moveTo>
                  <a:lnTo>
                    <a:pt x="168" y="513"/>
                  </a:lnTo>
                  <a:lnTo>
                    <a:pt x="168" y="465"/>
                  </a:lnTo>
                  <a:lnTo>
                    <a:pt x="208" y="465"/>
                  </a:lnTo>
                  <a:lnTo>
                    <a:pt x="208" y="513"/>
                  </a:lnTo>
                  <a:close/>
                  <a:moveTo>
                    <a:pt x="208" y="449"/>
                  </a:moveTo>
                  <a:lnTo>
                    <a:pt x="168" y="449"/>
                  </a:lnTo>
                  <a:lnTo>
                    <a:pt x="168" y="401"/>
                  </a:lnTo>
                  <a:lnTo>
                    <a:pt x="208" y="401"/>
                  </a:lnTo>
                  <a:lnTo>
                    <a:pt x="208" y="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4BB677D9-9FCF-97D5-9C12-03D72535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575" y="2090962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48985323-3952-DBB1-F5C5-F6035ABBF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1803624"/>
              <a:ext cx="46038" cy="268288"/>
            </a:xfrm>
            <a:custGeom>
              <a:avLst/>
              <a:gdLst>
                <a:gd name="T0" fmla="*/ 9 w 12"/>
                <a:gd name="T1" fmla="*/ 3 h 71"/>
                <a:gd name="T2" fmla="*/ 6 w 12"/>
                <a:gd name="T3" fmla="*/ 0 h 71"/>
                <a:gd name="T4" fmla="*/ 3 w 12"/>
                <a:gd name="T5" fmla="*/ 3 h 71"/>
                <a:gd name="T6" fmla="*/ 0 w 12"/>
                <a:gd name="T7" fmla="*/ 67 h 71"/>
                <a:gd name="T8" fmla="*/ 2 w 12"/>
                <a:gd name="T9" fmla="*/ 67 h 71"/>
                <a:gd name="T10" fmla="*/ 2 w 12"/>
                <a:gd name="T11" fmla="*/ 71 h 71"/>
                <a:gd name="T12" fmla="*/ 4 w 12"/>
                <a:gd name="T13" fmla="*/ 71 h 71"/>
                <a:gd name="T14" fmla="*/ 4 w 12"/>
                <a:gd name="T15" fmla="*/ 67 h 71"/>
                <a:gd name="T16" fmla="*/ 9 w 12"/>
                <a:gd name="T17" fmla="*/ 67 h 71"/>
                <a:gd name="T18" fmla="*/ 9 w 12"/>
                <a:gd name="T19" fmla="*/ 71 h 71"/>
                <a:gd name="T20" fmla="*/ 11 w 12"/>
                <a:gd name="T21" fmla="*/ 71 h 71"/>
                <a:gd name="T22" fmla="*/ 11 w 12"/>
                <a:gd name="T23" fmla="*/ 67 h 71"/>
                <a:gd name="T24" fmla="*/ 12 w 12"/>
                <a:gd name="T25" fmla="*/ 67 h 71"/>
                <a:gd name="T26" fmla="*/ 9 w 12"/>
                <a:gd name="T27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71">
                  <a:moveTo>
                    <a:pt x="9" y="3"/>
                  </a:moveTo>
                  <a:cubicBezTo>
                    <a:pt x="9" y="2"/>
                    <a:pt x="8" y="0"/>
                    <a:pt x="6" y="0"/>
                  </a:cubicBezTo>
                  <a:cubicBezTo>
                    <a:pt x="4" y="0"/>
                    <a:pt x="3" y="2"/>
                    <a:pt x="3" y="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7"/>
                    <a:pt x="12" y="67"/>
                    <a:pt x="12" y="67"/>
                  </a:cubicBez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5FD49BF6-534D-A29B-9E93-8EC894A1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700" y="2098899"/>
              <a:ext cx="258763" cy="106363"/>
            </a:xfrm>
            <a:custGeom>
              <a:avLst/>
              <a:gdLst>
                <a:gd name="T0" fmla="*/ 69 w 69"/>
                <a:gd name="T1" fmla="*/ 9 h 28"/>
                <a:gd name="T2" fmla="*/ 68 w 69"/>
                <a:gd name="T3" fmla="*/ 7 h 28"/>
                <a:gd name="T4" fmla="*/ 64 w 69"/>
                <a:gd name="T5" fmla="*/ 8 h 28"/>
                <a:gd name="T6" fmla="*/ 63 w 69"/>
                <a:gd name="T7" fmla="*/ 4 h 28"/>
                <a:gd name="T8" fmla="*/ 67 w 69"/>
                <a:gd name="T9" fmla="*/ 2 h 28"/>
                <a:gd name="T10" fmla="*/ 66 w 69"/>
                <a:gd name="T11" fmla="*/ 0 h 28"/>
                <a:gd name="T12" fmla="*/ 63 w 69"/>
                <a:gd name="T13" fmla="*/ 1 h 28"/>
                <a:gd name="T14" fmla="*/ 62 w 69"/>
                <a:gd name="T15" fmla="*/ 0 h 28"/>
                <a:gd name="T16" fmla="*/ 2 w 69"/>
                <a:gd name="T17" fmla="*/ 21 h 28"/>
                <a:gd name="T18" fmla="*/ 0 w 69"/>
                <a:gd name="T19" fmla="*/ 25 h 28"/>
                <a:gd name="T20" fmla="*/ 4 w 69"/>
                <a:gd name="T21" fmla="*/ 27 h 28"/>
                <a:gd name="T22" fmla="*/ 66 w 69"/>
                <a:gd name="T23" fmla="*/ 12 h 28"/>
                <a:gd name="T24" fmla="*/ 65 w 69"/>
                <a:gd name="T25" fmla="*/ 10 h 28"/>
                <a:gd name="T26" fmla="*/ 69 w 69"/>
                <a:gd name="T27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28">
                  <a:moveTo>
                    <a:pt x="69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6" y="7"/>
                    <a:pt x="64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1" y="27"/>
                    <a:pt x="3" y="28"/>
                    <a:pt x="4" y="27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10"/>
                    <a:pt x="67" y="9"/>
                    <a:pt x="6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30A30E95-1AF6-0DCF-A062-87B6C0BA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2098899"/>
              <a:ext cx="258763" cy="106363"/>
            </a:xfrm>
            <a:custGeom>
              <a:avLst/>
              <a:gdLst>
                <a:gd name="T0" fmla="*/ 67 w 69"/>
                <a:gd name="T1" fmla="*/ 21 h 28"/>
                <a:gd name="T2" fmla="*/ 7 w 69"/>
                <a:gd name="T3" fmla="*/ 0 h 28"/>
                <a:gd name="T4" fmla="*/ 6 w 69"/>
                <a:gd name="T5" fmla="*/ 2 h 28"/>
                <a:gd name="T6" fmla="*/ 3 w 69"/>
                <a:gd name="T7" fmla="*/ 0 h 28"/>
                <a:gd name="T8" fmla="*/ 2 w 69"/>
                <a:gd name="T9" fmla="*/ 2 h 28"/>
                <a:gd name="T10" fmla="*/ 6 w 69"/>
                <a:gd name="T11" fmla="*/ 4 h 28"/>
                <a:gd name="T12" fmla="*/ 5 w 69"/>
                <a:gd name="T13" fmla="*/ 8 h 28"/>
                <a:gd name="T14" fmla="*/ 1 w 69"/>
                <a:gd name="T15" fmla="*/ 7 h 28"/>
                <a:gd name="T16" fmla="*/ 0 w 69"/>
                <a:gd name="T17" fmla="*/ 9 h 28"/>
                <a:gd name="T18" fmla="*/ 4 w 69"/>
                <a:gd name="T19" fmla="*/ 10 h 28"/>
                <a:gd name="T20" fmla="*/ 3 w 69"/>
                <a:gd name="T21" fmla="*/ 12 h 28"/>
                <a:gd name="T22" fmla="*/ 65 w 69"/>
                <a:gd name="T23" fmla="*/ 27 h 28"/>
                <a:gd name="T24" fmla="*/ 69 w 69"/>
                <a:gd name="T25" fmla="*/ 25 h 28"/>
                <a:gd name="T26" fmla="*/ 67 w 69"/>
                <a:gd name="T2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28">
                  <a:moveTo>
                    <a:pt x="67" y="2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7" y="28"/>
                    <a:pt x="68" y="27"/>
                    <a:pt x="69" y="25"/>
                  </a:cubicBezTo>
                  <a:cubicBezTo>
                    <a:pt x="69" y="23"/>
                    <a:pt x="68" y="22"/>
                    <a:pt x="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6FA8F2E-C0F4-6F67-A1A1-7D0E459D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2159224"/>
              <a:ext cx="101600" cy="450850"/>
            </a:xfrm>
            <a:custGeom>
              <a:avLst/>
              <a:gdLst>
                <a:gd name="T0" fmla="*/ 45 w 64"/>
                <a:gd name="T1" fmla="*/ 0 h 284"/>
                <a:gd name="T2" fmla="*/ 64 w 64"/>
                <a:gd name="T3" fmla="*/ 284 h 284"/>
                <a:gd name="T4" fmla="*/ 33 w 64"/>
                <a:gd name="T5" fmla="*/ 284 h 284"/>
                <a:gd name="T6" fmla="*/ 0 w 64"/>
                <a:gd name="T7" fmla="*/ 284 h 284"/>
                <a:gd name="T8" fmla="*/ 19 w 64"/>
                <a:gd name="T9" fmla="*/ 0 h 284"/>
                <a:gd name="T10" fmla="*/ 45 w 64"/>
                <a:gd name="T1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84">
                  <a:moveTo>
                    <a:pt x="45" y="0"/>
                  </a:moveTo>
                  <a:lnTo>
                    <a:pt x="64" y="284"/>
                  </a:lnTo>
                  <a:lnTo>
                    <a:pt x="33" y="284"/>
                  </a:lnTo>
                  <a:lnTo>
                    <a:pt x="0" y="284"/>
                  </a:lnTo>
                  <a:lnTo>
                    <a:pt x="19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B46A0515-4877-A857-4257-5F7BF767B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075" y="2618012"/>
              <a:ext cx="161925" cy="14288"/>
            </a:xfrm>
            <a:custGeom>
              <a:avLst/>
              <a:gdLst>
                <a:gd name="T0" fmla="*/ 43 w 43"/>
                <a:gd name="T1" fmla="*/ 3 h 4"/>
                <a:gd name="T2" fmla="*/ 43 w 43"/>
                <a:gd name="T3" fmla="*/ 4 h 4"/>
                <a:gd name="T4" fmla="*/ 0 w 43"/>
                <a:gd name="T5" fmla="*/ 4 h 4"/>
                <a:gd name="T6" fmla="*/ 0 w 43"/>
                <a:gd name="T7" fmla="*/ 3 h 4"/>
                <a:gd name="T8" fmla="*/ 0 w 43"/>
                <a:gd name="T9" fmla="*/ 1 h 4"/>
                <a:gd name="T10" fmla="*/ 0 w 43"/>
                <a:gd name="T11" fmla="*/ 0 h 4"/>
                <a:gd name="T12" fmla="*/ 43 w 43"/>
                <a:gd name="T13" fmla="*/ 0 h 4"/>
                <a:gd name="T14" fmla="*/ 43 w 43"/>
                <a:gd name="T15" fmla="*/ 1 h 4"/>
                <a:gd name="T16" fmla="*/ 43 w 43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">
                  <a:moveTo>
                    <a:pt x="43" y="3"/>
                  </a:moveTo>
                  <a:cubicBezTo>
                    <a:pt x="43" y="3"/>
                    <a:pt x="43" y="4"/>
                    <a:pt x="43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1"/>
                  </a:cubicBezTo>
                  <a:lnTo>
                    <a:pt x="4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D466CD05-44ED-D774-E414-AEA7E17F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5" y="2637062"/>
              <a:ext cx="236538" cy="14288"/>
            </a:xfrm>
            <a:custGeom>
              <a:avLst/>
              <a:gdLst>
                <a:gd name="T0" fmla="*/ 63 w 63"/>
                <a:gd name="T1" fmla="*/ 3 h 4"/>
                <a:gd name="T2" fmla="*/ 62 w 63"/>
                <a:gd name="T3" fmla="*/ 4 h 4"/>
                <a:gd name="T4" fmla="*/ 1 w 63"/>
                <a:gd name="T5" fmla="*/ 4 h 4"/>
                <a:gd name="T6" fmla="*/ 0 w 63"/>
                <a:gd name="T7" fmla="*/ 3 h 4"/>
                <a:gd name="T8" fmla="*/ 0 w 63"/>
                <a:gd name="T9" fmla="*/ 1 h 4"/>
                <a:gd name="T10" fmla="*/ 1 w 63"/>
                <a:gd name="T11" fmla="*/ 0 h 4"/>
                <a:gd name="T12" fmla="*/ 62 w 63"/>
                <a:gd name="T13" fmla="*/ 0 h 4"/>
                <a:gd name="T14" fmla="*/ 63 w 63"/>
                <a:gd name="T15" fmla="*/ 1 h 4"/>
                <a:gd name="T16" fmla="*/ 63 w 63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">
                  <a:moveTo>
                    <a:pt x="63" y="3"/>
                  </a:moveTo>
                  <a:cubicBezTo>
                    <a:pt x="63" y="3"/>
                    <a:pt x="63" y="4"/>
                    <a:pt x="6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3" y="0"/>
                    <a:pt x="63" y="1"/>
                  </a:cubicBezTo>
                  <a:lnTo>
                    <a:pt x="6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CAF45FE-483D-72C9-735E-39EAF4DEEA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350" y="2063974"/>
              <a:ext cx="79375" cy="92075"/>
            </a:xfrm>
            <a:custGeom>
              <a:avLst/>
              <a:gdLst>
                <a:gd name="T0" fmla="*/ 11 w 21"/>
                <a:gd name="T1" fmla="*/ 0 h 24"/>
                <a:gd name="T2" fmla="*/ 0 w 21"/>
                <a:gd name="T3" fmla="*/ 11 h 24"/>
                <a:gd name="T4" fmla="*/ 2 w 21"/>
                <a:gd name="T5" fmla="*/ 18 h 24"/>
                <a:gd name="T6" fmla="*/ 2 w 21"/>
                <a:gd name="T7" fmla="*/ 24 h 24"/>
                <a:gd name="T8" fmla="*/ 19 w 21"/>
                <a:gd name="T9" fmla="*/ 24 h 24"/>
                <a:gd name="T10" fmla="*/ 19 w 21"/>
                <a:gd name="T11" fmla="*/ 19 h 24"/>
                <a:gd name="T12" fmla="*/ 21 w 21"/>
                <a:gd name="T13" fmla="*/ 11 h 24"/>
                <a:gd name="T14" fmla="*/ 11 w 21"/>
                <a:gd name="T15" fmla="*/ 0 h 24"/>
                <a:gd name="T16" fmla="*/ 11 w 21"/>
                <a:gd name="T17" fmla="*/ 20 h 24"/>
                <a:gd name="T18" fmla="*/ 2 w 21"/>
                <a:gd name="T19" fmla="*/ 11 h 24"/>
                <a:gd name="T20" fmla="*/ 11 w 21"/>
                <a:gd name="T21" fmla="*/ 2 h 24"/>
                <a:gd name="T22" fmla="*/ 19 w 21"/>
                <a:gd name="T23" fmla="*/ 11 h 24"/>
                <a:gd name="T24" fmla="*/ 11 w 21"/>
                <a:gd name="T2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4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4"/>
                    <a:pt x="1" y="16"/>
                    <a:pt x="2" y="18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7"/>
                    <a:pt x="21" y="14"/>
                    <a:pt x="21" y="11"/>
                  </a:cubicBezTo>
                  <a:cubicBezTo>
                    <a:pt x="21" y="5"/>
                    <a:pt x="17" y="0"/>
                    <a:pt x="11" y="0"/>
                  </a:cubicBezTo>
                  <a:close/>
                  <a:moveTo>
                    <a:pt x="11" y="20"/>
                  </a:moveTo>
                  <a:cubicBezTo>
                    <a:pt x="6" y="20"/>
                    <a:pt x="2" y="16"/>
                    <a:pt x="2" y="11"/>
                  </a:cubicBezTo>
                  <a:cubicBezTo>
                    <a:pt x="2" y="6"/>
                    <a:pt x="6" y="2"/>
                    <a:pt x="11" y="2"/>
                  </a:cubicBezTo>
                  <a:cubicBezTo>
                    <a:pt x="15" y="2"/>
                    <a:pt x="19" y="6"/>
                    <a:pt x="19" y="11"/>
                  </a:cubicBezTo>
                  <a:cubicBezTo>
                    <a:pt x="19" y="16"/>
                    <a:pt x="15" y="20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5BA425E-B86B-D61D-DE59-CFD841C95E9E}"/>
                </a:ext>
              </a:extLst>
            </p:cNvPr>
            <p:cNvGrpSpPr/>
            <p:nvPr/>
          </p:nvGrpSpPr>
          <p:grpSpPr>
            <a:xfrm>
              <a:off x="4052216" y="1803623"/>
              <a:ext cx="574676" cy="847726"/>
              <a:chOff x="3594100" y="2379663"/>
              <a:chExt cx="574676" cy="847726"/>
            </a:xfrm>
            <a:grpFill/>
          </p:grpSpPr>
          <p:sp>
            <p:nvSpPr>
              <p:cNvPr id="30" name="Oval 23">
                <a:extLst>
                  <a:ext uri="{FF2B5EF4-FFF2-40B4-BE49-F238E27FC236}">
                    <a16:creationId xmlns:a16="http://schemas.microsoft.com/office/drawing/2014/main" id="{70C2FA3E-4C26-41AA-7601-BE0476798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975" y="2667001"/>
                <a:ext cx="34925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5BE07914-E86B-1243-19F8-06CC117C6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038" y="2379663"/>
                <a:ext cx="46038" cy="268288"/>
              </a:xfrm>
              <a:custGeom>
                <a:avLst/>
                <a:gdLst>
                  <a:gd name="T0" fmla="*/ 9 w 12"/>
                  <a:gd name="T1" fmla="*/ 3 h 71"/>
                  <a:gd name="T2" fmla="*/ 6 w 12"/>
                  <a:gd name="T3" fmla="*/ 0 h 71"/>
                  <a:gd name="T4" fmla="*/ 3 w 12"/>
                  <a:gd name="T5" fmla="*/ 3 h 71"/>
                  <a:gd name="T6" fmla="*/ 0 w 12"/>
                  <a:gd name="T7" fmla="*/ 67 h 71"/>
                  <a:gd name="T8" fmla="*/ 2 w 12"/>
                  <a:gd name="T9" fmla="*/ 67 h 71"/>
                  <a:gd name="T10" fmla="*/ 2 w 12"/>
                  <a:gd name="T11" fmla="*/ 71 h 71"/>
                  <a:gd name="T12" fmla="*/ 4 w 12"/>
                  <a:gd name="T13" fmla="*/ 71 h 71"/>
                  <a:gd name="T14" fmla="*/ 4 w 12"/>
                  <a:gd name="T15" fmla="*/ 67 h 71"/>
                  <a:gd name="T16" fmla="*/ 9 w 12"/>
                  <a:gd name="T17" fmla="*/ 67 h 71"/>
                  <a:gd name="T18" fmla="*/ 9 w 12"/>
                  <a:gd name="T19" fmla="*/ 71 h 71"/>
                  <a:gd name="T20" fmla="*/ 11 w 12"/>
                  <a:gd name="T21" fmla="*/ 71 h 71"/>
                  <a:gd name="T22" fmla="*/ 11 w 12"/>
                  <a:gd name="T23" fmla="*/ 67 h 71"/>
                  <a:gd name="T24" fmla="*/ 12 w 12"/>
                  <a:gd name="T25" fmla="*/ 67 h 71"/>
                  <a:gd name="T26" fmla="*/ 9 w 12"/>
                  <a:gd name="T27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1">
                    <a:moveTo>
                      <a:pt x="9" y="3"/>
                    </a:moveTo>
                    <a:cubicBezTo>
                      <a:pt x="9" y="2"/>
                      <a:pt x="8" y="0"/>
                      <a:pt x="6" y="0"/>
                    </a:cubicBezTo>
                    <a:cubicBezTo>
                      <a:pt x="4" y="0"/>
                      <a:pt x="3" y="2"/>
                      <a:pt x="3" y="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67"/>
                      <a:pt x="12" y="67"/>
                      <a:pt x="12" y="67"/>
                    </a:cubicBez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2" name="Freeform 25">
                <a:extLst>
                  <a:ext uri="{FF2B5EF4-FFF2-40B4-BE49-F238E27FC236}">
                    <a16:creationId xmlns:a16="http://schemas.microsoft.com/office/drawing/2014/main" id="{1D0720B1-AAFF-7282-8B1B-8E4464C73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100" y="2674938"/>
                <a:ext cx="258763" cy="106363"/>
              </a:xfrm>
              <a:custGeom>
                <a:avLst/>
                <a:gdLst>
                  <a:gd name="T0" fmla="*/ 69 w 69"/>
                  <a:gd name="T1" fmla="*/ 9 h 28"/>
                  <a:gd name="T2" fmla="*/ 68 w 69"/>
                  <a:gd name="T3" fmla="*/ 7 h 28"/>
                  <a:gd name="T4" fmla="*/ 64 w 69"/>
                  <a:gd name="T5" fmla="*/ 8 h 28"/>
                  <a:gd name="T6" fmla="*/ 63 w 69"/>
                  <a:gd name="T7" fmla="*/ 4 h 28"/>
                  <a:gd name="T8" fmla="*/ 67 w 69"/>
                  <a:gd name="T9" fmla="*/ 2 h 28"/>
                  <a:gd name="T10" fmla="*/ 66 w 69"/>
                  <a:gd name="T11" fmla="*/ 0 h 28"/>
                  <a:gd name="T12" fmla="*/ 63 w 69"/>
                  <a:gd name="T13" fmla="*/ 1 h 28"/>
                  <a:gd name="T14" fmla="*/ 62 w 69"/>
                  <a:gd name="T15" fmla="*/ 0 h 28"/>
                  <a:gd name="T16" fmla="*/ 2 w 69"/>
                  <a:gd name="T17" fmla="*/ 21 h 28"/>
                  <a:gd name="T18" fmla="*/ 0 w 69"/>
                  <a:gd name="T19" fmla="*/ 25 h 28"/>
                  <a:gd name="T20" fmla="*/ 4 w 69"/>
                  <a:gd name="T21" fmla="*/ 27 h 28"/>
                  <a:gd name="T22" fmla="*/ 66 w 69"/>
                  <a:gd name="T23" fmla="*/ 12 h 28"/>
                  <a:gd name="T24" fmla="*/ 65 w 69"/>
                  <a:gd name="T25" fmla="*/ 10 h 28"/>
                  <a:gd name="T26" fmla="*/ 69 w 69"/>
                  <a:gd name="T27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69" y="9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6" y="7"/>
                      <a:pt x="64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1" y="27"/>
                      <a:pt x="3" y="28"/>
                      <a:pt x="4" y="27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10"/>
                      <a:pt x="67" y="9"/>
                      <a:pt x="6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3" name="Freeform 26">
                <a:extLst>
                  <a:ext uri="{FF2B5EF4-FFF2-40B4-BE49-F238E27FC236}">
                    <a16:creationId xmlns:a16="http://schemas.microsoft.com/office/drawing/2014/main" id="{87C81784-287A-6C82-66EF-40BDCF010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013" y="2674938"/>
                <a:ext cx="258763" cy="106363"/>
              </a:xfrm>
              <a:custGeom>
                <a:avLst/>
                <a:gdLst>
                  <a:gd name="T0" fmla="*/ 67 w 69"/>
                  <a:gd name="T1" fmla="*/ 21 h 28"/>
                  <a:gd name="T2" fmla="*/ 7 w 69"/>
                  <a:gd name="T3" fmla="*/ 0 h 28"/>
                  <a:gd name="T4" fmla="*/ 6 w 69"/>
                  <a:gd name="T5" fmla="*/ 2 h 28"/>
                  <a:gd name="T6" fmla="*/ 3 w 69"/>
                  <a:gd name="T7" fmla="*/ 0 h 28"/>
                  <a:gd name="T8" fmla="*/ 2 w 69"/>
                  <a:gd name="T9" fmla="*/ 2 h 28"/>
                  <a:gd name="T10" fmla="*/ 6 w 69"/>
                  <a:gd name="T11" fmla="*/ 4 h 28"/>
                  <a:gd name="T12" fmla="*/ 5 w 69"/>
                  <a:gd name="T13" fmla="*/ 8 h 28"/>
                  <a:gd name="T14" fmla="*/ 1 w 69"/>
                  <a:gd name="T15" fmla="*/ 7 h 28"/>
                  <a:gd name="T16" fmla="*/ 0 w 69"/>
                  <a:gd name="T17" fmla="*/ 9 h 28"/>
                  <a:gd name="T18" fmla="*/ 4 w 69"/>
                  <a:gd name="T19" fmla="*/ 10 h 28"/>
                  <a:gd name="T20" fmla="*/ 3 w 69"/>
                  <a:gd name="T21" fmla="*/ 12 h 28"/>
                  <a:gd name="T22" fmla="*/ 65 w 69"/>
                  <a:gd name="T23" fmla="*/ 27 h 28"/>
                  <a:gd name="T24" fmla="*/ 69 w 69"/>
                  <a:gd name="T25" fmla="*/ 25 h 28"/>
                  <a:gd name="T26" fmla="*/ 67 w 69"/>
                  <a:gd name="T27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28">
                    <a:moveTo>
                      <a:pt x="67" y="21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7" y="28"/>
                      <a:pt x="68" y="27"/>
                      <a:pt x="69" y="25"/>
                    </a:cubicBezTo>
                    <a:cubicBezTo>
                      <a:pt x="69" y="23"/>
                      <a:pt x="68" y="22"/>
                      <a:pt x="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4" name="Freeform 27">
                <a:extLst>
                  <a:ext uri="{FF2B5EF4-FFF2-40B4-BE49-F238E27FC236}">
                    <a16:creationId xmlns:a16="http://schemas.microsoft.com/office/drawing/2014/main" id="{A966FC91-9A38-3113-CAD9-8393420A1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638" y="2735263"/>
                <a:ext cx="101600" cy="450850"/>
              </a:xfrm>
              <a:custGeom>
                <a:avLst/>
                <a:gdLst>
                  <a:gd name="T0" fmla="*/ 45 w 64"/>
                  <a:gd name="T1" fmla="*/ 0 h 284"/>
                  <a:gd name="T2" fmla="*/ 64 w 64"/>
                  <a:gd name="T3" fmla="*/ 284 h 284"/>
                  <a:gd name="T4" fmla="*/ 33 w 64"/>
                  <a:gd name="T5" fmla="*/ 284 h 284"/>
                  <a:gd name="T6" fmla="*/ 0 w 64"/>
                  <a:gd name="T7" fmla="*/ 284 h 284"/>
                  <a:gd name="T8" fmla="*/ 19 w 64"/>
                  <a:gd name="T9" fmla="*/ 0 h 284"/>
                  <a:gd name="T10" fmla="*/ 45 w 64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84">
                    <a:moveTo>
                      <a:pt x="45" y="0"/>
                    </a:moveTo>
                    <a:lnTo>
                      <a:pt x="64" y="284"/>
                    </a:lnTo>
                    <a:lnTo>
                      <a:pt x="33" y="284"/>
                    </a:lnTo>
                    <a:lnTo>
                      <a:pt x="0" y="284"/>
                    </a:lnTo>
                    <a:lnTo>
                      <a:pt x="19" y="0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5" name="Freeform 28">
                <a:extLst>
                  <a:ext uri="{FF2B5EF4-FFF2-40B4-BE49-F238E27FC236}">
                    <a16:creationId xmlns:a16="http://schemas.microsoft.com/office/drawing/2014/main" id="{8CE41201-1C21-5541-63FF-953558C7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5" y="3194051"/>
                <a:ext cx="161925" cy="14288"/>
              </a:xfrm>
              <a:custGeom>
                <a:avLst/>
                <a:gdLst>
                  <a:gd name="T0" fmla="*/ 43 w 43"/>
                  <a:gd name="T1" fmla="*/ 3 h 4"/>
                  <a:gd name="T2" fmla="*/ 43 w 43"/>
                  <a:gd name="T3" fmla="*/ 4 h 4"/>
                  <a:gd name="T4" fmla="*/ 0 w 43"/>
                  <a:gd name="T5" fmla="*/ 4 h 4"/>
                  <a:gd name="T6" fmla="*/ 0 w 43"/>
                  <a:gd name="T7" fmla="*/ 3 h 4"/>
                  <a:gd name="T8" fmla="*/ 0 w 43"/>
                  <a:gd name="T9" fmla="*/ 1 h 4"/>
                  <a:gd name="T10" fmla="*/ 0 w 43"/>
                  <a:gd name="T11" fmla="*/ 0 h 4"/>
                  <a:gd name="T12" fmla="*/ 43 w 43"/>
                  <a:gd name="T13" fmla="*/ 0 h 4"/>
                  <a:gd name="T14" fmla="*/ 43 w 43"/>
                  <a:gd name="T15" fmla="*/ 1 h 4"/>
                  <a:gd name="T16" fmla="*/ 43 w 43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">
                    <a:moveTo>
                      <a:pt x="43" y="3"/>
                    </a:moveTo>
                    <a:cubicBezTo>
                      <a:pt x="43" y="3"/>
                      <a:pt x="43" y="4"/>
                      <a:pt x="4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1"/>
                    </a:cubicBezTo>
                    <a:lnTo>
                      <a:pt x="4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CC3D5E07-5E9B-8BC4-7051-E8C777AD7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375" y="3213101"/>
                <a:ext cx="236538" cy="14288"/>
              </a:xfrm>
              <a:custGeom>
                <a:avLst/>
                <a:gdLst>
                  <a:gd name="T0" fmla="*/ 63 w 63"/>
                  <a:gd name="T1" fmla="*/ 3 h 4"/>
                  <a:gd name="T2" fmla="*/ 62 w 63"/>
                  <a:gd name="T3" fmla="*/ 4 h 4"/>
                  <a:gd name="T4" fmla="*/ 1 w 63"/>
                  <a:gd name="T5" fmla="*/ 4 h 4"/>
                  <a:gd name="T6" fmla="*/ 0 w 63"/>
                  <a:gd name="T7" fmla="*/ 3 h 4"/>
                  <a:gd name="T8" fmla="*/ 0 w 63"/>
                  <a:gd name="T9" fmla="*/ 1 h 4"/>
                  <a:gd name="T10" fmla="*/ 1 w 63"/>
                  <a:gd name="T11" fmla="*/ 0 h 4"/>
                  <a:gd name="T12" fmla="*/ 62 w 63"/>
                  <a:gd name="T13" fmla="*/ 0 h 4"/>
                  <a:gd name="T14" fmla="*/ 63 w 63"/>
                  <a:gd name="T15" fmla="*/ 1 h 4"/>
                  <a:gd name="T16" fmla="*/ 63 w 63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4">
                    <a:moveTo>
                      <a:pt x="63" y="3"/>
                    </a:moveTo>
                    <a:cubicBezTo>
                      <a:pt x="63" y="3"/>
                      <a:pt x="63" y="4"/>
                      <a:pt x="6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3" y="0"/>
                      <a:pt x="63" y="1"/>
                    </a:cubicBezTo>
                    <a:lnTo>
                      <a:pt x="6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AD0FA06A-B5DF-4762-42BA-6F5B8C2188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750" y="2640013"/>
                <a:ext cx="79375" cy="92075"/>
              </a:xfrm>
              <a:custGeom>
                <a:avLst/>
                <a:gdLst>
                  <a:gd name="T0" fmla="*/ 11 w 21"/>
                  <a:gd name="T1" fmla="*/ 0 h 24"/>
                  <a:gd name="T2" fmla="*/ 0 w 21"/>
                  <a:gd name="T3" fmla="*/ 11 h 24"/>
                  <a:gd name="T4" fmla="*/ 2 w 21"/>
                  <a:gd name="T5" fmla="*/ 18 h 24"/>
                  <a:gd name="T6" fmla="*/ 2 w 21"/>
                  <a:gd name="T7" fmla="*/ 24 h 24"/>
                  <a:gd name="T8" fmla="*/ 19 w 21"/>
                  <a:gd name="T9" fmla="*/ 24 h 24"/>
                  <a:gd name="T10" fmla="*/ 19 w 21"/>
                  <a:gd name="T11" fmla="*/ 19 h 24"/>
                  <a:gd name="T12" fmla="*/ 21 w 21"/>
                  <a:gd name="T13" fmla="*/ 11 h 24"/>
                  <a:gd name="T14" fmla="*/ 11 w 21"/>
                  <a:gd name="T15" fmla="*/ 0 h 24"/>
                  <a:gd name="T16" fmla="*/ 11 w 21"/>
                  <a:gd name="T17" fmla="*/ 20 h 24"/>
                  <a:gd name="T18" fmla="*/ 2 w 21"/>
                  <a:gd name="T19" fmla="*/ 11 h 24"/>
                  <a:gd name="T20" fmla="*/ 11 w 21"/>
                  <a:gd name="T21" fmla="*/ 2 h 24"/>
                  <a:gd name="T22" fmla="*/ 19 w 21"/>
                  <a:gd name="T23" fmla="*/ 11 h 24"/>
                  <a:gd name="T24" fmla="*/ 11 w 21"/>
                  <a:gd name="T2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4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4"/>
                      <a:pt x="1" y="16"/>
                      <a:pt x="2" y="18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7"/>
                      <a:pt x="21" y="14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lose/>
                    <a:moveTo>
                      <a:pt x="11" y="20"/>
                    </a:moveTo>
                    <a:cubicBezTo>
                      <a:pt x="6" y="20"/>
                      <a:pt x="2" y="16"/>
                      <a:pt x="2" y="11"/>
                    </a:cubicBezTo>
                    <a:cubicBezTo>
                      <a:pt x="2" y="6"/>
                      <a:pt x="6" y="2"/>
                      <a:pt x="11" y="2"/>
                    </a:cubicBezTo>
                    <a:cubicBezTo>
                      <a:pt x="15" y="2"/>
                      <a:pt x="19" y="6"/>
                      <a:pt x="19" y="11"/>
                    </a:cubicBezTo>
                    <a:cubicBezTo>
                      <a:pt x="19" y="16"/>
                      <a:pt x="15" y="20"/>
                      <a:pt x="11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u="sng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9E2B6D-ABB0-F3AB-67ED-82FA96D8A133}"/>
              </a:ext>
            </a:extLst>
          </p:cNvPr>
          <p:cNvGrpSpPr/>
          <p:nvPr/>
        </p:nvGrpSpPr>
        <p:grpSpPr>
          <a:xfrm>
            <a:off x="4637102" y="3862739"/>
            <a:ext cx="1557421" cy="687548"/>
            <a:chOff x="4584175" y="2205262"/>
            <a:chExt cx="1365776" cy="446088"/>
          </a:xfrm>
          <a:solidFill>
            <a:srgbClr val="F49D15"/>
          </a:solidFill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0E6A651F-DECC-F3A7-7E73-250A74D99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938" y="2205262"/>
              <a:ext cx="608013" cy="446088"/>
            </a:xfrm>
            <a:custGeom>
              <a:avLst/>
              <a:gdLst>
                <a:gd name="T0" fmla="*/ 360 w 383"/>
                <a:gd name="T1" fmla="*/ 12 h 281"/>
                <a:gd name="T2" fmla="*/ 319 w 383"/>
                <a:gd name="T3" fmla="*/ 12 h 281"/>
                <a:gd name="T4" fmla="*/ 369 w 383"/>
                <a:gd name="T5" fmla="*/ 143 h 281"/>
                <a:gd name="T6" fmla="*/ 383 w 383"/>
                <a:gd name="T7" fmla="*/ 281 h 281"/>
                <a:gd name="T8" fmla="*/ 374 w 383"/>
                <a:gd name="T9" fmla="*/ 150 h 281"/>
                <a:gd name="T10" fmla="*/ 298 w 383"/>
                <a:gd name="T11" fmla="*/ 160 h 281"/>
                <a:gd name="T12" fmla="*/ 279 w 383"/>
                <a:gd name="T13" fmla="*/ 71 h 281"/>
                <a:gd name="T14" fmla="*/ 154 w 383"/>
                <a:gd name="T15" fmla="*/ 109 h 281"/>
                <a:gd name="T16" fmla="*/ 83 w 383"/>
                <a:gd name="T17" fmla="*/ 69 h 281"/>
                <a:gd name="T18" fmla="*/ 239 w 383"/>
                <a:gd name="T19" fmla="*/ 233 h 281"/>
                <a:gd name="T20" fmla="*/ 239 w 383"/>
                <a:gd name="T21" fmla="*/ 260 h 281"/>
                <a:gd name="T22" fmla="*/ 270 w 383"/>
                <a:gd name="T23" fmla="*/ 202 h 281"/>
                <a:gd name="T24" fmla="*/ 239 w 383"/>
                <a:gd name="T25" fmla="*/ 202 h 281"/>
                <a:gd name="T26" fmla="*/ 270 w 383"/>
                <a:gd name="T27" fmla="*/ 193 h 281"/>
                <a:gd name="T28" fmla="*/ 239 w 383"/>
                <a:gd name="T29" fmla="*/ 136 h 281"/>
                <a:gd name="T30" fmla="*/ 239 w 383"/>
                <a:gd name="T31" fmla="*/ 162 h 281"/>
                <a:gd name="T32" fmla="*/ 229 w 383"/>
                <a:gd name="T33" fmla="*/ 233 h 281"/>
                <a:gd name="T34" fmla="*/ 206 w 383"/>
                <a:gd name="T35" fmla="*/ 233 h 281"/>
                <a:gd name="T36" fmla="*/ 229 w 383"/>
                <a:gd name="T37" fmla="*/ 226 h 281"/>
                <a:gd name="T38" fmla="*/ 206 w 383"/>
                <a:gd name="T39" fmla="*/ 169 h 281"/>
                <a:gd name="T40" fmla="*/ 206 w 383"/>
                <a:gd name="T41" fmla="*/ 193 h 281"/>
                <a:gd name="T42" fmla="*/ 229 w 383"/>
                <a:gd name="T43" fmla="*/ 136 h 281"/>
                <a:gd name="T44" fmla="*/ 206 w 383"/>
                <a:gd name="T45" fmla="*/ 136 h 281"/>
                <a:gd name="T46" fmla="*/ 196 w 383"/>
                <a:gd name="T47" fmla="*/ 260 h 281"/>
                <a:gd name="T48" fmla="*/ 173 w 383"/>
                <a:gd name="T49" fmla="*/ 202 h 281"/>
                <a:gd name="T50" fmla="*/ 173 w 383"/>
                <a:gd name="T51" fmla="*/ 226 h 281"/>
                <a:gd name="T52" fmla="*/ 196 w 383"/>
                <a:gd name="T53" fmla="*/ 169 h 281"/>
                <a:gd name="T54" fmla="*/ 173 w 383"/>
                <a:gd name="T55" fmla="*/ 169 h 281"/>
                <a:gd name="T56" fmla="*/ 196 w 383"/>
                <a:gd name="T57" fmla="*/ 162 h 281"/>
                <a:gd name="T58" fmla="*/ 140 w 383"/>
                <a:gd name="T59" fmla="*/ 233 h 281"/>
                <a:gd name="T60" fmla="*/ 140 w 383"/>
                <a:gd name="T61" fmla="*/ 260 h 281"/>
                <a:gd name="T62" fmla="*/ 166 w 383"/>
                <a:gd name="T63" fmla="*/ 202 h 281"/>
                <a:gd name="T64" fmla="*/ 140 w 383"/>
                <a:gd name="T65" fmla="*/ 202 h 281"/>
                <a:gd name="T66" fmla="*/ 166 w 383"/>
                <a:gd name="T67" fmla="*/ 193 h 281"/>
                <a:gd name="T68" fmla="*/ 140 w 383"/>
                <a:gd name="T69" fmla="*/ 136 h 281"/>
                <a:gd name="T70" fmla="*/ 140 w 383"/>
                <a:gd name="T71" fmla="*/ 162 h 281"/>
                <a:gd name="T72" fmla="*/ 132 w 383"/>
                <a:gd name="T73" fmla="*/ 233 h 281"/>
                <a:gd name="T74" fmla="*/ 109 w 383"/>
                <a:gd name="T75" fmla="*/ 233 h 281"/>
                <a:gd name="T76" fmla="*/ 132 w 383"/>
                <a:gd name="T77" fmla="*/ 226 h 281"/>
                <a:gd name="T78" fmla="*/ 109 w 383"/>
                <a:gd name="T79" fmla="*/ 169 h 281"/>
                <a:gd name="T80" fmla="*/ 109 w 383"/>
                <a:gd name="T81" fmla="*/ 193 h 281"/>
                <a:gd name="T82" fmla="*/ 132 w 383"/>
                <a:gd name="T83" fmla="*/ 136 h 281"/>
                <a:gd name="T84" fmla="*/ 109 w 383"/>
                <a:gd name="T85" fmla="*/ 136 h 281"/>
                <a:gd name="T86" fmla="*/ 99 w 383"/>
                <a:gd name="T87" fmla="*/ 260 h 281"/>
                <a:gd name="T88" fmla="*/ 76 w 383"/>
                <a:gd name="T89" fmla="*/ 202 h 281"/>
                <a:gd name="T90" fmla="*/ 76 w 383"/>
                <a:gd name="T91" fmla="*/ 226 h 281"/>
                <a:gd name="T92" fmla="*/ 99 w 383"/>
                <a:gd name="T93" fmla="*/ 169 h 281"/>
                <a:gd name="T94" fmla="*/ 76 w 383"/>
                <a:gd name="T95" fmla="*/ 169 h 281"/>
                <a:gd name="T96" fmla="*/ 99 w 383"/>
                <a:gd name="T97" fmla="*/ 162 h 281"/>
                <a:gd name="T98" fmla="*/ 38 w 383"/>
                <a:gd name="T99" fmla="*/ 233 h 281"/>
                <a:gd name="T100" fmla="*/ 38 w 383"/>
                <a:gd name="T101" fmla="*/ 260 h 281"/>
                <a:gd name="T102" fmla="*/ 69 w 383"/>
                <a:gd name="T103" fmla="*/ 202 h 281"/>
                <a:gd name="T104" fmla="*/ 38 w 383"/>
                <a:gd name="T105" fmla="*/ 202 h 281"/>
                <a:gd name="T106" fmla="*/ 69 w 383"/>
                <a:gd name="T107" fmla="*/ 193 h 281"/>
                <a:gd name="T108" fmla="*/ 38 w 383"/>
                <a:gd name="T109" fmla="*/ 136 h 281"/>
                <a:gd name="T110" fmla="*/ 38 w 383"/>
                <a:gd name="T111" fmla="*/ 16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3" h="281">
                  <a:moveTo>
                    <a:pt x="369" y="143"/>
                  </a:moveTo>
                  <a:lnTo>
                    <a:pt x="357" y="12"/>
                  </a:lnTo>
                  <a:lnTo>
                    <a:pt x="360" y="12"/>
                  </a:lnTo>
                  <a:lnTo>
                    <a:pt x="360" y="0"/>
                  </a:lnTo>
                  <a:lnTo>
                    <a:pt x="319" y="0"/>
                  </a:lnTo>
                  <a:lnTo>
                    <a:pt x="319" y="12"/>
                  </a:lnTo>
                  <a:lnTo>
                    <a:pt x="324" y="12"/>
                  </a:lnTo>
                  <a:lnTo>
                    <a:pt x="312" y="143"/>
                  </a:lnTo>
                  <a:lnTo>
                    <a:pt x="369" y="143"/>
                  </a:lnTo>
                  <a:close/>
                  <a:moveTo>
                    <a:pt x="0" y="109"/>
                  </a:moveTo>
                  <a:lnTo>
                    <a:pt x="0" y="281"/>
                  </a:lnTo>
                  <a:lnTo>
                    <a:pt x="383" y="281"/>
                  </a:lnTo>
                  <a:lnTo>
                    <a:pt x="383" y="160"/>
                  </a:lnTo>
                  <a:lnTo>
                    <a:pt x="374" y="160"/>
                  </a:lnTo>
                  <a:lnTo>
                    <a:pt x="374" y="150"/>
                  </a:lnTo>
                  <a:lnTo>
                    <a:pt x="308" y="150"/>
                  </a:lnTo>
                  <a:lnTo>
                    <a:pt x="308" y="160"/>
                  </a:lnTo>
                  <a:lnTo>
                    <a:pt x="298" y="160"/>
                  </a:lnTo>
                  <a:lnTo>
                    <a:pt x="298" y="114"/>
                  </a:lnTo>
                  <a:lnTo>
                    <a:pt x="284" y="114"/>
                  </a:lnTo>
                  <a:lnTo>
                    <a:pt x="279" y="71"/>
                  </a:lnTo>
                  <a:lnTo>
                    <a:pt x="220" y="109"/>
                  </a:lnTo>
                  <a:lnTo>
                    <a:pt x="213" y="71"/>
                  </a:lnTo>
                  <a:lnTo>
                    <a:pt x="154" y="109"/>
                  </a:lnTo>
                  <a:lnTo>
                    <a:pt x="149" y="69"/>
                  </a:lnTo>
                  <a:lnTo>
                    <a:pt x="90" y="107"/>
                  </a:lnTo>
                  <a:lnTo>
                    <a:pt x="83" y="69"/>
                  </a:lnTo>
                  <a:lnTo>
                    <a:pt x="14" y="109"/>
                  </a:lnTo>
                  <a:lnTo>
                    <a:pt x="0" y="109"/>
                  </a:lnTo>
                  <a:close/>
                  <a:moveTo>
                    <a:pt x="239" y="233"/>
                  </a:moveTo>
                  <a:lnTo>
                    <a:pt x="270" y="233"/>
                  </a:lnTo>
                  <a:lnTo>
                    <a:pt x="270" y="260"/>
                  </a:lnTo>
                  <a:lnTo>
                    <a:pt x="239" y="260"/>
                  </a:lnTo>
                  <a:lnTo>
                    <a:pt x="239" y="233"/>
                  </a:lnTo>
                  <a:close/>
                  <a:moveTo>
                    <a:pt x="239" y="202"/>
                  </a:moveTo>
                  <a:lnTo>
                    <a:pt x="270" y="202"/>
                  </a:lnTo>
                  <a:lnTo>
                    <a:pt x="270" y="226"/>
                  </a:lnTo>
                  <a:lnTo>
                    <a:pt x="239" y="226"/>
                  </a:lnTo>
                  <a:lnTo>
                    <a:pt x="239" y="202"/>
                  </a:lnTo>
                  <a:close/>
                  <a:moveTo>
                    <a:pt x="239" y="169"/>
                  </a:moveTo>
                  <a:lnTo>
                    <a:pt x="270" y="169"/>
                  </a:lnTo>
                  <a:lnTo>
                    <a:pt x="270" y="193"/>
                  </a:lnTo>
                  <a:lnTo>
                    <a:pt x="239" y="193"/>
                  </a:lnTo>
                  <a:lnTo>
                    <a:pt x="239" y="169"/>
                  </a:lnTo>
                  <a:close/>
                  <a:moveTo>
                    <a:pt x="239" y="136"/>
                  </a:moveTo>
                  <a:lnTo>
                    <a:pt x="270" y="136"/>
                  </a:lnTo>
                  <a:lnTo>
                    <a:pt x="270" y="162"/>
                  </a:lnTo>
                  <a:lnTo>
                    <a:pt x="239" y="162"/>
                  </a:lnTo>
                  <a:lnTo>
                    <a:pt x="239" y="136"/>
                  </a:lnTo>
                  <a:close/>
                  <a:moveTo>
                    <a:pt x="206" y="233"/>
                  </a:moveTo>
                  <a:lnTo>
                    <a:pt x="229" y="233"/>
                  </a:lnTo>
                  <a:lnTo>
                    <a:pt x="229" y="260"/>
                  </a:lnTo>
                  <a:lnTo>
                    <a:pt x="206" y="260"/>
                  </a:lnTo>
                  <a:lnTo>
                    <a:pt x="206" y="233"/>
                  </a:lnTo>
                  <a:close/>
                  <a:moveTo>
                    <a:pt x="206" y="202"/>
                  </a:moveTo>
                  <a:lnTo>
                    <a:pt x="229" y="202"/>
                  </a:lnTo>
                  <a:lnTo>
                    <a:pt x="229" y="226"/>
                  </a:lnTo>
                  <a:lnTo>
                    <a:pt x="206" y="226"/>
                  </a:lnTo>
                  <a:lnTo>
                    <a:pt x="206" y="202"/>
                  </a:lnTo>
                  <a:close/>
                  <a:moveTo>
                    <a:pt x="206" y="169"/>
                  </a:moveTo>
                  <a:lnTo>
                    <a:pt x="229" y="169"/>
                  </a:lnTo>
                  <a:lnTo>
                    <a:pt x="229" y="193"/>
                  </a:lnTo>
                  <a:lnTo>
                    <a:pt x="206" y="193"/>
                  </a:lnTo>
                  <a:lnTo>
                    <a:pt x="206" y="169"/>
                  </a:lnTo>
                  <a:close/>
                  <a:moveTo>
                    <a:pt x="206" y="136"/>
                  </a:moveTo>
                  <a:lnTo>
                    <a:pt x="229" y="136"/>
                  </a:lnTo>
                  <a:lnTo>
                    <a:pt x="229" y="162"/>
                  </a:lnTo>
                  <a:lnTo>
                    <a:pt x="206" y="162"/>
                  </a:lnTo>
                  <a:lnTo>
                    <a:pt x="206" y="136"/>
                  </a:lnTo>
                  <a:close/>
                  <a:moveTo>
                    <a:pt x="173" y="233"/>
                  </a:moveTo>
                  <a:lnTo>
                    <a:pt x="196" y="233"/>
                  </a:lnTo>
                  <a:lnTo>
                    <a:pt x="196" y="260"/>
                  </a:lnTo>
                  <a:lnTo>
                    <a:pt x="173" y="260"/>
                  </a:lnTo>
                  <a:lnTo>
                    <a:pt x="173" y="233"/>
                  </a:lnTo>
                  <a:close/>
                  <a:moveTo>
                    <a:pt x="173" y="202"/>
                  </a:moveTo>
                  <a:lnTo>
                    <a:pt x="196" y="202"/>
                  </a:lnTo>
                  <a:lnTo>
                    <a:pt x="196" y="226"/>
                  </a:lnTo>
                  <a:lnTo>
                    <a:pt x="173" y="226"/>
                  </a:lnTo>
                  <a:lnTo>
                    <a:pt x="173" y="202"/>
                  </a:lnTo>
                  <a:close/>
                  <a:moveTo>
                    <a:pt x="173" y="169"/>
                  </a:moveTo>
                  <a:lnTo>
                    <a:pt x="196" y="169"/>
                  </a:lnTo>
                  <a:lnTo>
                    <a:pt x="196" y="193"/>
                  </a:lnTo>
                  <a:lnTo>
                    <a:pt x="173" y="193"/>
                  </a:lnTo>
                  <a:lnTo>
                    <a:pt x="173" y="169"/>
                  </a:lnTo>
                  <a:close/>
                  <a:moveTo>
                    <a:pt x="173" y="136"/>
                  </a:moveTo>
                  <a:lnTo>
                    <a:pt x="196" y="136"/>
                  </a:lnTo>
                  <a:lnTo>
                    <a:pt x="196" y="162"/>
                  </a:lnTo>
                  <a:lnTo>
                    <a:pt x="173" y="162"/>
                  </a:lnTo>
                  <a:lnTo>
                    <a:pt x="173" y="136"/>
                  </a:lnTo>
                  <a:close/>
                  <a:moveTo>
                    <a:pt x="140" y="233"/>
                  </a:moveTo>
                  <a:lnTo>
                    <a:pt x="166" y="233"/>
                  </a:lnTo>
                  <a:lnTo>
                    <a:pt x="166" y="260"/>
                  </a:lnTo>
                  <a:lnTo>
                    <a:pt x="140" y="260"/>
                  </a:lnTo>
                  <a:lnTo>
                    <a:pt x="140" y="233"/>
                  </a:lnTo>
                  <a:close/>
                  <a:moveTo>
                    <a:pt x="140" y="202"/>
                  </a:moveTo>
                  <a:lnTo>
                    <a:pt x="166" y="202"/>
                  </a:lnTo>
                  <a:lnTo>
                    <a:pt x="166" y="226"/>
                  </a:lnTo>
                  <a:lnTo>
                    <a:pt x="140" y="226"/>
                  </a:lnTo>
                  <a:lnTo>
                    <a:pt x="140" y="202"/>
                  </a:lnTo>
                  <a:close/>
                  <a:moveTo>
                    <a:pt x="140" y="169"/>
                  </a:moveTo>
                  <a:lnTo>
                    <a:pt x="166" y="169"/>
                  </a:lnTo>
                  <a:lnTo>
                    <a:pt x="166" y="193"/>
                  </a:lnTo>
                  <a:lnTo>
                    <a:pt x="140" y="193"/>
                  </a:lnTo>
                  <a:lnTo>
                    <a:pt x="140" y="169"/>
                  </a:lnTo>
                  <a:close/>
                  <a:moveTo>
                    <a:pt x="140" y="136"/>
                  </a:moveTo>
                  <a:lnTo>
                    <a:pt x="166" y="136"/>
                  </a:lnTo>
                  <a:lnTo>
                    <a:pt x="166" y="162"/>
                  </a:lnTo>
                  <a:lnTo>
                    <a:pt x="140" y="162"/>
                  </a:lnTo>
                  <a:lnTo>
                    <a:pt x="140" y="136"/>
                  </a:lnTo>
                  <a:close/>
                  <a:moveTo>
                    <a:pt x="109" y="233"/>
                  </a:moveTo>
                  <a:lnTo>
                    <a:pt x="132" y="233"/>
                  </a:lnTo>
                  <a:lnTo>
                    <a:pt x="132" y="260"/>
                  </a:lnTo>
                  <a:lnTo>
                    <a:pt x="109" y="260"/>
                  </a:lnTo>
                  <a:lnTo>
                    <a:pt x="109" y="233"/>
                  </a:lnTo>
                  <a:close/>
                  <a:moveTo>
                    <a:pt x="109" y="202"/>
                  </a:moveTo>
                  <a:lnTo>
                    <a:pt x="132" y="202"/>
                  </a:lnTo>
                  <a:lnTo>
                    <a:pt x="132" y="226"/>
                  </a:lnTo>
                  <a:lnTo>
                    <a:pt x="109" y="226"/>
                  </a:lnTo>
                  <a:lnTo>
                    <a:pt x="109" y="202"/>
                  </a:lnTo>
                  <a:close/>
                  <a:moveTo>
                    <a:pt x="109" y="169"/>
                  </a:moveTo>
                  <a:lnTo>
                    <a:pt x="132" y="169"/>
                  </a:lnTo>
                  <a:lnTo>
                    <a:pt x="132" y="193"/>
                  </a:lnTo>
                  <a:lnTo>
                    <a:pt x="109" y="193"/>
                  </a:lnTo>
                  <a:lnTo>
                    <a:pt x="109" y="169"/>
                  </a:lnTo>
                  <a:close/>
                  <a:moveTo>
                    <a:pt x="109" y="136"/>
                  </a:moveTo>
                  <a:lnTo>
                    <a:pt x="132" y="136"/>
                  </a:lnTo>
                  <a:lnTo>
                    <a:pt x="132" y="162"/>
                  </a:lnTo>
                  <a:lnTo>
                    <a:pt x="109" y="162"/>
                  </a:lnTo>
                  <a:lnTo>
                    <a:pt x="109" y="136"/>
                  </a:lnTo>
                  <a:close/>
                  <a:moveTo>
                    <a:pt x="76" y="233"/>
                  </a:moveTo>
                  <a:lnTo>
                    <a:pt x="99" y="233"/>
                  </a:lnTo>
                  <a:lnTo>
                    <a:pt x="99" y="260"/>
                  </a:lnTo>
                  <a:lnTo>
                    <a:pt x="76" y="260"/>
                  </a:lnTo>
                  <a:lnTo>
                    <a:pt x="76" y="233"/>
                  </a:lnTo>
                  <a:close/>
                  <a:moveTo>
                    <a:pt x="76" y="202"/>
                  </a:moveTo>
                  <a:lnTo>
                    <a:pt x="99" y="202"/>
                  </a:lnTo>
                  <a:lnTo>
                    <a:pt x="99" y="226"/>
                  </a:lnTo>
                  <a:lnTo>
                    <a:pt x="76" y="226"/>
                  </a:lnTo>
                  <a:lnTo>
                    <a:pt x="76" y="202"/>
                  </a:lnTo>
                  <a:close/>
                  <a:moveTo>
                    <a:pt x="76" y="169"/>
                  </a:moveTo>
                  <a:lnTo>
                    <a:pt x="99" y="169"/>
                  </a:lnTo>
                  <a:lnTo>
                    <a:pt x="99" y="193"/>
                  </a:lnTo>
                  <a:lnTo>
                    <a:pt x="76" y="193"/>
                  </a:lnTo>
                  <a:lnTo>
                    <a:pt x="76" y="169"/>
                  </a:lnTo>
                  <a:close/>
                  <a:moveTo>
                    <a:pt x="76" y="136"/>
                  </a:moveTo>
                  <a:lnTo>
                    <a:pt x="99" y="136"/>
                  </a:lnTo>
                  <a:lnTo>
                    <a:pt x="99" y="162"/>
                  </a:lnTo>
                  <a:lnTo>
                    <a:pt x="76" y="162"/>
                  </a:lnTo>
                  <a:lnTo>
                    <a:pt x="76" y="136"/>
                  </a:lnTo>
                  <a:close/>
                  <a:moveTo>
                    <a:pt x="38" y="233"/>
                  </a:moveTo>
                  <a:lnTo>
                    <a:pt x="69" y="233"/>
                  </a:lnTo>
                  <a:lnTo>
                    <a:pt x="69" y="260"/>
                  </a:lnTo>
                  <a:lnTo>
                    <a:pt x="38" y="260"/>
                  </a:lnTo>
                  <a:lnTo>
                    <a:pt x="38" y="233"/>
                  </a:lnTo>
                  <a:close/>
                  <a:moveTo>
                    <a:pt x="38" y="202"/>
                  </a:moveTo>
                  <a:lnTo>
                    <a:pt x="69" y="202"/>
                  </a:lnTo>
                  <a:lnTo>
                    <a:pt x="69" y="226"/>
                  </a:lnTo>
                  <a:lnTo>
                    <a:pt x="38" y="226"/>
                  </a:lnTo>
                  <a:lnTo>
                    <a:pt x="38" y="202"/>
                  </a:lnTo>
                  <a:close/>
                  <a:moveTo>
                    <a:pt x="38" y="169"/>
                  </a:moveTo>
                  <a:lnTo>
                    <a:pt x="69" y="169"/>
                  </a:lnTo>
                  <a:lnTo>
                    <a:pt x="69" y="193"/>
                  </a:lnTo>
                  <a:lnTo>
                    <a:pt x="38" y="193"/>
                  </a:lnTo>
                  <a:lnTo>
                    <a:pt x="38" y="169"/>
                  </a:lnTo>
                  <a:close/>
                  <a:moveTo>
                    <a:pt x="38" y="136"/>
                  </a:moveTo>
                  <a:lnTo>
                    <a:pt x="69" y="136"/>
                  </a:lnTo>
                  <a:lnTo>
                    <a:pt x="69" y="162"/>
                  </a:lnTo>
                  <a:lnTo>
                    <a:pt x="38" y="162"/>
                  </a:lnTo>
                  <a:lnTo>
                    <a:pt x="3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B2D0612-44E8-358D-9C1C-CE0933D2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732" y="2267278"/>
              <a:ext cx="341313" cy="371475"/>
            </a:xfrm>
            <a:custGeom>
              <a:avLst/>
              <a:gdLst>
                <a:gd name="T0" fmla="*/ 106 w 215"/>
                <a:gd name="T1" fmla="*/ 0 h 234"/>
                <a:gd name="T2" fmla="*/ 0 w 215"/>
                <a:gd name="T3" fmla="*/ 98 h 234"/>
                <a:gd name="T4" fmla="*/ 0 w 215"/>
                <a:gd name="T5" fmla="*/ 234 h 234"/>
                <a:gd name="T6" fmla="*/ 215 w 215"/>
                <a:gd name="T7" fmla="*/ 234 h 234"/>
                <a:gd name="T8" fmla="*/ 215 w 215"/>
                <a:gd name="T9" fmla="*/ 98 h 234"/>
                <a:gd name="T10" fmla="*/ 106 w 215"/>
                <a:gd name="T11" fmla="*/ 0 h 234"/>
                <a:gd name="T12" fmla="*/ 132 w 215"/>
                <a:gd name="T13" fmla="*/ 179 h 234"/>
                <a:gd name="T14" fmla="*/ 82 w 215"/>
                <a:gd name="T15" fmla="*/ 179 h 234"/>
                <a:gd name="T16" fmla="*/ 82 w 215"/>
                <a:gd name="T17" fmla="*/ 132 h 234"/>
                <a:gd name="T18" fmla="*/ 132 w 215"/>
                <a:gd name="T19" fmla="*/ 132 h 234"/>
                <a:gd name="T20" fmla="*/ 132 w 215"/>
                <a:gd name="T21" fmla="*/ 1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34">
                  <a:moveTo>
                    <a:pt x="106" y="0"/>
                  </a:moveTo>
                  <a:lnTo>
                    <a:pt x="0" y="98"/>
                  </a:lnTo>
                  <a:lnTo>
                    <a:pt x="0" y="234"/>
                  </a:lnTo>
                  <a:lnTo>
                    <a:pt x="215" y="234"/>
                  </a:lnTo>
                  <a:lnTo>
                    <a:pt x="215" y="98"/>
                  </a:lnTo>
                  <a:lnTo>
                    <a:pt x="106" y="0"/>
                  </a:lnTo>
                  <a:close/>
                  <a:moveTo>
                    <a:pt x="132" y="179"/>
                  </a:moveTo>
                  <a:lnTo>
                    <a:pt x="82" y="179"/>
                  </a:lnTo>
                  <a:lnTo>
                    <a:pt x="82" y="132"/>
                  </a:lnTo>
                  <a:lnTo>
                    <a:pt x="132" y="132"/>
                  </a:lnTo>
                  <a:lnTo>
                    <a:pt x="13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384B329-D946-3CA4-17A9-E0B497B7E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4175" y="2260784"/>
              <a:ext cx="341313" cy="371475"/>
            </a:xfrm>
            <a:custGeom>
              <a:avLst/>
              <a:gdLst>
                <a:gd name="T0" fmla="*/ 106 w 215"/>
                <a:gd name="T1" fmla="*/ 0 h 234"/>
                <a:gd name="T2" fmla="*/ 0 w 215"/>
                <a:gd name="T3" fmla="*/ 98 h 234"/>
                <a:gd name="T4" fmla="*/ 0 w 215"/>
                <a:gd name="T5" fmla="*/ 234 h 234"/>
                <a:gd name="T6" fmla="*/ 215 w 215"/>
                <a:gd name="T7" fmla="*/ 234 h 234"/>
                <a:gd name="T8" fmla="*/ 215 w 215"/>
                <a:gd name="T9" fmla="*/ 98 h 234"/>
                <a:gd name="T10" fmla="*/ 106 w 215"/>
                <a:gd name="T11" fmla="*/ 0 h 234"/>
                <a:gd name="T12" fmla="*/ 132 w 215"/>
                <a:gd name="T13" fmla="*/ 179 h 234"/>
                <a:gd name="T14" fmla="*/ 82 w 215"/>
                <a:gd name="T15" fmla="*/ 179 h 234"/>
                <a:gd name="T16" fmla="*/ 82 w 215"/>
                <a:gd name="T17" fmla="*/ 132 h 234"/>
                <a:gd name="T18" fmla="*/ 132 w 215"/>
                <a:gd name="T19" fmla="*/ 132 h 234"/>
                <a:gd name="T20" fmla="*/ 132 w 215"/>
                <a:gd name="T21" fmla="*/ 17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5" h="234">
                  <a:moveTo>
                    <a:pt x="106" y="0"/>
                  </a:moveTo>
                  <a:lnTo>
                    <a:pt x="0" y="98"/>
                  </a:lnTo>
                  <a:lnTo>
                    <a:pt x="0" y="234"/>
                  </a:lnTo>
                  <a:lnTo>
                    <a:pt x="215" y="234"/>
                  </a:lnTo>
                  <a:lnTo>
                    <a:pt x="215" y="98"/>
                  </a:lnTo>
                  <a:lnTo>
                    <a:pt x="106" y="0"/>
                  </a:lnTo>
                  <a:close/>
                  <a:moveTo>
                    <a:pt x="132" y="179"/>
                  </a:moveTo>
                  <a:lnTo>
                    <a:pt x="82" y="179"/>
                  </a:lnTo>
                  <a:lnTo>
                    <a:pt x="82" y="132"/>
                  </a:lnTo>
                  <a:lnTo>
                    <a:pt x="132" y="132"/>
                  </a:lnTo>
                  <a:lnTo>
                    <a:pt x="13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u="sn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755" y="844412"/>
            <a:ext cx="9153191" cy="51625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16" tIns="32508" rIns="65016" bIns="325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18" y="844412"/>
            <a:ext cx="4161589" cy="5162529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48"/>
          <p:cNvSpPr txBox="1"/>
          <p:nvPr/>
        </p:nvSpPr>
        <p:spPr>
          <a:xfrm>
            <a:off x="270722" y="2917007"/>
            <a:ext cx="3481987" cy="101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fa-IR" altLang="ko-KR" sz="2560" dirty="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cs typeface="B Titr" panose="00000700000000000000" pitchFamily="2" charset="-78"/>
                <a:sym typeface="Arial" panose="020B0604020202020204" pitchFamily="34" charset="0"/>
              </a:rPr>
              <a:t>چه نوع قراردادی مناسب تر است؟</a:t>
            </a:r>
            <a:endParaRPr kumimoji="1" lang="en-US" altLang="ko-KR" sz="2560" dirty="0">
              <a:solidFill>
                <a:schemeClr val="bg1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/>
          <p:nvPr/>
        </p:nvSpPr>
        <p:spPr>
          <a:xfrm>
            <a:off x="0" y="4145879"/>
            <a:ext cx="9143749" cy="1854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28"/>
          <p:cNvGrpSpPr>
            <a:grpSpLocks/>
          </p:cNvGrpSpPr>
          <p:nvPr/>
        </p:nvGrpSpPr>
        <p:grpSpPr bwMode="auto">
          <a:xfrm>
            <a:off x="5761447" y="1954157"/>
            <a:ext cx="2650980" cy="3428812"/>
            <a:chOff x="3233461" y="1567163"/>
            <a:chExt cx="2625090" cy="3395362"/>
          </a:xfrm>
        </p:grpSpPr>
        <p:pic>
          <p:nvPicPr>
            <p:cNvPr id="17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090" y="1957331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rocurement</a:t>
            </a:r>
            <a:endParaRPr lang="zh-CN" altLang="en-US" sz="256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07009" y="1247079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</a:t>
            </a:r>
            <a:endParaRPr lang="zh-CN" altLang="en-US" sz="1492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60000">
            <a:off x="7951576" y="770011"/>
            <a:ext cx="1153015" cy="110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6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/>
          <p:nvPr/>
        </p:nvSpPr>
        <p:spPr>
          <a:xfrm>
            <a:off x="0" y="4145879"/>
            <a:ext cx="9143749" cy="1854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28"/>
          <p:cNvGrpSpPr>
            <a:grpSpLocks/>
          </p:cNvGrpSpPr>
          <p:nvPr/>
        </p:nvGrpSpPr>
        <p:grpSpPr bwMode="auto">
          <a:xfrm>
            <a:off x="5761447" y="1954157"/>
            <a:ext cx="2650980" cy="3428812"/>
            <a:chOff x="3233461" y="1567163"/>
            <a:chExt cx="2625090" cy="3395362"/>
          </a:xfrm>
        </p:grpSpPr>
        <p:pic>
          <p:nvPicPr>
            <p:cNvPr id="17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60000">
            <a:off x="7951576" y="770011"/>
            <a:ext cx="1153015" cy="110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68" y="1902947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onstruction</a:t>
            </a:r>
            <a:endParaRPr lang="zh-CN" altLang="en-US" sz="2276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623" y="1944035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rocurement</a:t>
            </a:r>
            <a:endParaRPr lang="zh-CN" altLang="en-US" sz="2276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914491" y="1227156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0120" y="1227156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5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/>
          <p:nvPr/>
        </p:nvSpPr>
        <p:spPr>
          <a:xfrm>
            <a:off x="0" y="4145879"/>
            <a:ext cx="9143749" cy="18547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28"/>
          <p:cNvGrpSpPr>
            <a:grpSpLocks/>
          </p:cNvGrpSpPr>
          <p:nvPr/>
        </p:nvGrpSpPr>
        <p:grpSpPr bwMode="auto">
          <a:xfrm>
            <a:off x="6222298" y="2202033"/>
            <a:ext cx="2650980" cy="3428812"/>
            <a:chOff x="3233461" y="1567163"/>
            <a:chExt cx="2625090" cy="3395362"/>
          </a:xfrm>
        </p:grpSpPr>
        <p:pic>
          <p:nvPicPr>
            <p:cNvPr id="17" name="图片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461" y="1567163"/>
              <a:ext cx="2625090" cy="33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30"/>
            <p:cNvSpPr/>
            <p:nvPr/>
          </p:nvSpPr>
          <p:spPr>
            <a:xfrm>
              <a:off x="3481823" y="1883121"/>
              <a:ext cx="2128366" cy="282946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60000">
            <a:off x="7951576" y="770011"/>
            <a:ext cx="1153015" cy="110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11149" y="1952293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onstruction</a:t>
            </a:r>
            <a:endParaRPr lang="zh-CN" altLang="en-US" sz="2276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09304" y="1944035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rocurement</a:t>
            </a:r>
            <a:endParaRPr lang="zh-CN" altLang="en-US" sz="2276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191" y="1227156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105" y="1995241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ngineering</a:t>
            </a:r>
            <a:endParaRPr lang="zh-CN" altLang="en-US" sz="2276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1149559" y="1278361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E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79801" y="1227156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7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20" grpId="0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4495011" y="2157482"/>
            <a:ext cx="4466980" cy="2543036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0" y="857392"/>
            <a:ext cx="4676770" cy="5143217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495011" y="2447979"/>
            <a:ext cx="4830497" cy="1962042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60000">
            <a:off x="7951576" y="770011"/>
            <a:ext cx="1153015" cy="110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7374703" y="5579628"/>
            <a:ext cx="1587289" cy="2268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25599" tIns="25599" rIns="25599" bIns="25599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1138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Titr" panose="00000700000000000000" pitchFamily="2" charset="-78"/>
                <a:sym typeface="+mn-lt"/>
              </a:rPr>
              <a:t>1401/06/15</a:t>
            </a:r>
            <a:endParaRPr lang="zh-CN" altLang="en-US" sz="1138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B Titr" panose="000007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6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4"/>
          <p:cNvSpPr/>
          <p:nvPr/>
        </p:nvSpPr>
        <p:spPr>
          <a:xfrm>
            <a:off x="0" y="1841624"/>
            <a:ext cx="4054652" cy="437513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4376" y="3070560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esign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7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39910" y="2353681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D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8" name="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20546" y="3070560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perate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0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2745" y="3070560"/>
            <a:ext cx="2465355" cy="3502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276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uild</a:t>
            </a:r>
            <a:r>
              <a:rPr lang="en-US" altLang="zh-CN" sz="2276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1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03749" y="2336856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39" y="3558443"/>
            <a:ext cx="982133" cy="941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8" y="3633823"/>
            <a:ext cx="982133" cy="941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8" y="3688747"/>
            <a:ext cx="982133" cy="9414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311" y="1038437"/>
            <a:ext cx="2099433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44FE708A-AFE2-B5AC-C795-D04AC37DFEE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09004" y="2320031"/>
            <a:ext cx="3153793" cy="133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675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</a:t>
            </a:r>
            <a:endParaRPr lang="zh-CN" altLang="en-US" sz="8675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9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/>
      <p:bldP spid="118" grpId="0"/>
      <p:bldP spid="120" grpId="0"/>
      <p:bldP spid="121" grpId="0"/>
      <p:bldP spid="1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2" y="1585595"/>
            <a:ext cx="2593481" cy="2593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35" y="1278361"/>
            <a:ext cx="3141557" cy="3141557"/>
          </a:xfrm>
          <a:prstGeom prst="rect">
            <a:avLst/>
          </a:prstGeom>
        </p:spPr>
      </p:pic>
      <p:sp>
        <p:nvSpPr>
          <p:cNvPr id="15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15157" y="4965170"/>
            <a:ext cx="2465355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6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ransfer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7638" y="4965171"/>
            <a:ext cx="2465355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perate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3454" y="3889851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87602" y="5067582"/>
            <a:ext cx="2465355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6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uild</a:t>
            </a:r>
            <a:endParaRPr lang="zh-CN" altLang="en-US" sz="256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36512" y="3889851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94" y="1329567"/>
            <a:ext cx="2773806" cy="2974806"/>
          </a:xfrm>
          <a:prstGeom prst="rect">
            <a:avLst/>
          </a:prstGeom>
        </p:spPr>
      </p:pic>
      <p:sp>
        <p:nvSpPr>
          <p:cNvPr id="13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47144" y="3889851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311" y="1038437"/>
            <a:ext cx="2099433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</a:t>
            </a:r>
          </a:p>
        </p:txBody>
      </p:sp>
    </p:spTree>
    <p:extLst>
      <p:ext uri="{BB962C8B-B14F-4D97-AF65-F5344CB8AC3E}">
        <p14:creationId xmlns:p14="http://schemas.microsoft.com/office/powerpoint/2010/main" val="8561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4495011" y="2157482"/>
            <a:ext cx="4466980" cy="2543036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495011" y="2447979"/>
            <a:ext cx="4830497" cy="1962042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7374703" y="5579628"/>
            <a:ext cx="1587289" cy="2268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25599" tIns="25599" rIns="25599" bIns="25599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1138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Titr" panose="00000700000000000000" pitchFamily="2" charset="-78"/>
                <a:sym typeface="+mn-lt"/>
              </a:rPr>
              <a:t>1401/06/15</a:t>
            </a:r>
            <a:endParaRPr lang="zh-CN" altLang="en-US" sz="1138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B Titr" panose="00000700000000000000" pitchFamily="2" charset="-78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5" y="857391"/>
            <a:ext cx="3636416" cy="514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094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94021" y="5169994"/>
            <a:ext cx="2465355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wn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985" y="5221199"/>
            <a:ext cx="2465355" cy="3939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56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uild</a:t>
            </a:r>
            <a:endParaRPr lang="zh-CN" altLang="en-US" sz="256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190129" y="4094674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6" y="1223415"/>
            <a:ext cx="2790044" cy="2992222"/>
          </a:xfrm>
          <a:prstGeom prst="rect">
            <a:avLst/>
          </a:prstGeom>
        </p:spPr>
      </p:pic>
      <p:sp>
        <p:nvSpPr>
          <p:cNvPr id="12" name="文本框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7144" y="4094674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10" y="1327393"/>
            <a:ext cx="3095238" cy="3095238"/>
          </a:xfrm>
          <a:prstGeom prst="rect">
            <a:avLst/>
          </a:prstGeom>
        </p:spPr>
      </p:pic>
      <p:sp>
        <p:nvSpPr>
          <p:cNvPr id="20" name="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17713" y="5169994"/>
            <a:ext cx="2465355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700" dirty="0" err="1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perate</a:t>
            </a:r>
            <a:endParaRPr lang="zh-CN" altLang="en-US" sz="2700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17218" y="4094674"/>
            <a:ext cx="3153793" cy="19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444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O</a:t>
            </a:r>
            <a:endParaRPr lang="zh-CN" altLang="en-US" sz="12444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6" y="1291614"/>
            <a:ext cx="2801032" cy="3004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311" y="1038437"/>
            <a:ext cx="2099433" cy="5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9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</a:t>
            </a:r>
          </a:p>
        </p:txBody>
      </p:sp>
    </p:spTree>
    <p:extLst>
      <p:ext uri="{BB962C8B-B14F-4D97-AF65-F5344CB8AC3E}">
        <p14:creationId xmlns:p14="http://schemas.microsoft.com/office/powerpoint/2010/main" val="29424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2" grpId="0"/>
      <p:bldP spid="20" grpId="0"/>
      <p:bldP spid="2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4495011" y="2157482"/>
            <a:ext cx="4466980" cy="2543036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495011" y="2447979"/>
            <a:ext cx="4830497" cy="1962042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76200"/>
            <a:ext cx="6382020" cy="707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81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" y="3429000"/>
            <a:ext cx="3942838" cy="240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0" name="TextBox 79"/>
          <p:cNvSpPr txBox="1"/>
          <p:nvPr/>
        </p:nvSpPr>
        <p:spPr>
          <a:xfrm>
            <a:off x="4988388" y="2949298"/>
            <a:ext cx="842322" cy="308951"/>
          </a:xfrm>
          <a:prstGeom prst="rect">
            <a:avLst/>
          </a:prstGeom>
          <a:noFill/>
        </p:spPr>
        <p:txBody>
          <a:bodyPr wrap="square" lIns="68535" tIns="34268" rIns="68535" bIns="34268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22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Capex</a:t>
            </a:r>
            <a:endParaRPr lang="zh-CN" altLang="en-US" sz="1422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58593" y="1931808"/>
            <a:ext cx="648223" cy="320941"/>
          </a:xfrm>
          <a:prstGeom prst="rect">
            <a:avLst/>
          </a:prstGeom>
          <a:noFill/>
        </p:spPr>
        <p:txBody>
          <a:bodyPr wrap="square" lIns="68535" tIns="34268" rIns="68535" bIns="34268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a-IR" altLang="zh-CN" sz="1422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برآورد</a:t>
            </a:r>
            <a:endParaRPr lang="zh-CN" altLang="en-US" sz="1422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70061" y="2773942"/>
            <a:ext cx="842322" cy="308951"/>
          </a:xfrm>
          <a:prstGeom prst="rect">
            <a:avLst/>
          </a:prstGeom>
          <a:noFill/>
        </p:spPr>
        <p:txBody>
          <a:bodyPr wrap="square" lIns="68535" tIns="34268" rIns="68535" bIns="34268" rtlCol="0" anchor="ctr">
            <a:spAutoFit/>
          </a:bodyPr>
          <a:lstStyle>
            <a:defPPr>
              <a:defRPr lang="zh-CN"/>
            </a:defPPr>
            <a:lvl1pPr algn="ctr">
              <a:defRPr sz="16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22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Opex</a:t>
            </a:r>
            <a:endParaRPr lang="zh-CN" altLang="en-US" sz="1422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3" name="Freeform 4"/>
          <p:cNvSpPr>
            <a:spLocks/>
          </p:cNvSpPr>
          <p:nvPr/>
        </p:nvSpPr>
        <p:spPr bwMode="auto">
          <a:xfrm>
            <a:off x="5800937" y="1227156"/>
            <a:ext cx="1746613" cy="1747182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rgbClr val="157DA8"/>
          </a:solidFill>
          <a:ln w="3175" cap="flat" cmpd="sng" algn="ctr">
            <a:noFill/>
            <a:prstDash val="solid"/>
          </a:ln>
          <a:effectLst/>
        </p:spPr>
        <p:txBody>
          <a:bodyPr lIns="0" tIns="34268" rIns="0" bIns="34268" anchor="ctr"/>
          <a:lstStyle/>
          <a:p>
            <a:pPr algn="ctr" defTabSz="685307" fontAlgn="auto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1422" kern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>
            <a:off x="7292484" y="2179442"/>
            <a:ext cx="1380552" cy="1381004"/>
          </a:xfrm>
          <a:custGeom>
            <a:avLst/>
            <a:gdLst/>
            <a:ahLst/>
            <a:cxnLst/>
            <a:rect l="l" t="t" r="r" b="b"/>
            <a:pathLst>
              <a:path w="1487948" h="1487615">
                <a:moveTo>
                  <a:pt x="743975" y="297790"/>
                </a:moveTo>
                <a:cubicBezTo>
                  <a:pt x="496116" y="297790"/>
                  <a:pt x="295186" y="497479"/>
                  <a:pt x="295186" y="743808"/>
                </a:cubicBezTo>
                <a:cubicBezTo>
                  <a:pt x="295186" y="990137"/>
                  <a:pt x="496116" y="1189826"/>
                  <a:pt x="743975" y="1189826"/>
                </a:cubicBezTo>
                <a:cubicBezTo>
                  <a:pt x="991834" y="1189826"/>
                  <a:pt x="1192764" y="990137"/>
                  <a:pt x="1192764" y="743808"/>
                </a:cubicBezTo>
                <a:cubicBezTo>
                  <a:pt x="1192764" y="497479"/>
                  <a:pt x="991834" y="297790"/>
                  <a:pt x="743975" y="297790"/>
                </a:cubicBezTo>
                <a:close/>
                <a:moveTo>
                  <a:pt x="693753" y="0"/>
                </a:moveTo>
                <a:lnTo>
                  <a:pt x="770837" y="149228"/>
                </a:lnTo>
                <a:lnTo>
                  <a:pt x="801203" y="151560"/>
                </a:lnTo>
                <a:lnTo>
                  <a:pt x="829233" y="153891"/>
                </a:lnTo>
                <a:lnTo>
                  <a:pt x="857264" y="158555"/>
                </a:lnTo>
                <a:lnTo>
                  <a:pt x="885294" y="163218"/>
                </a:lnTo>
                <a:lnTo>
                  <a:pt x="997416" y="41970"/>
                </a:lnTo>
                <a:lnTo>
                  <a:pt x="1018439" y="48965"/>
                </a:lnTo>
                <a:lnTo>
                  <a:pt x="1037126" y="58292"/>
                </a:lnTo>
                <a:lnTo>
                  <a:pt x="1076835" y="74614"/>
                </a:lnTo>
                <a:lnTo>
                  <a:pt x="1069828" y="240164"/>
                </a:lnTo>
                <a:lnTo>
                  <a:pt x="1093186" y="256485"/>
                </a:lnTo>
                <a:lnTo>
                  <a:pt x="1116545" y="272807"/>
                </a:lnTo>
                <a:lnTo>
                  <a:pt x="1139904" y="291461"/>
                </a:lnTo>
                <a:lnTo>
                  <a:pt x="1160927" y="312446"/>
                </a:lnTo>
                <a:lnTo>
                  <a:pt x="1312758" y="261149"/>
                </a:lnTo>
                <a:lnTo>
                  <a:pt x="1340789" y="298456"/>
                </a:lnTo>
                <a:lnTo>
                  <a:pt x="1352468" y="317109"/>
                </a:lnTo>
                <a:lnTo>
                  <a:pt x="1368819" y="335763"/>
                </a:lnTo>
                <a:lnTo>
                  <a:pt x="1280056" y="468669"/>
                </a:lnTo>
                <a:lnTo>
                  <a:pt x="1287064" y="480327"/>
                </a:lnTo>
                <a:lnTo>
                  <a:pt x="1294071" y="496649"/>
                </a:lnTo>
                <a:lnTo>
                  <a:pt x="1305750" y="522298"/>
                </a:lnTo>
                <a:lnTo>
                  <a:pt x="1315094" y="547946"/>
                </a:lnTo>
                <a:lnTo>
                  <a:pt x="1324437" y="575926"/>
                </a:lnTo>
                <a:lnTo>
                  <a:pt x="1476269" y="608570"/>
                </a:lnTo>
                <a:lnTo>
                  <a:pt x="1483276" y="652872"/>
                </a:lnTo>
                <a:lnTo>
                  <a:pt x="1487948" y="701837"/>
                </a:lnTo>
                <a:lnTo>
                  <a:pt x="1350132" y="774120"/>
                </a:lnTo>
                <a:lnTo>
                  <a:pt x="1347796" y="802100"/>
                </a:lnTo>
                <a:lnTo>
                  <a:pt x="1345460" y="830080"/>
                </a:lnTo>
                <a:lnTo>
                  <a:pt x="1340789" y="855729"/>
                </a:lnTo>
                <a:lnTo>
                  <a:pt x="1333781" y="886040"/>
                </a:lnTo>
                <a:lnTo>
                  <a:pt x="1448238" y="988635"/>
                </a:lnTo>
                <a:lnTo>
                  <a:pt x="1431887" y="1032937"/>
                </a:lnTo>
                <a:lnTo>
                  <a:pt x="1410865" y="1077239"/>
                </a:lnTo>
                <a:lnTo>
                  <a:pt x="1259033" y="1067912"/>
                </a:lnTo>
                <a:lnTo>
                  <a:pt x="1242682" y="1093560"/>
                </a:lnTo>
                <a:lnTo>
                  <a:pt x="1226331" y="1116877"/>
                </a:lnTo>
                <a:lnTo>
                  <a:pt x="1209980" y="1137862"/>
                </a:lnTo>
                <a:lnTo>
                  <a:pt x="1191293" y="1158848"/>
                </a:lnTo>
                <a:lnTo>
                  <a:pt x="1235674" y="1303412"/>
                </a:lnTo>
                <a:lnTo>
                  <a:pt x="1198301" y="1336056"/>
                </a:lnTo>
                <a:lnTo>
                  <a:pt x="1179614" y="1350046"/>
                </a:lnTo>
                <a:lnTo>
                  <a:pt x="1158591" y="1364036"/>
                </a:lnTo>
                <a:lnTo>
                  <a:pt x="1030118" y="1282427"/>
                </a:lnTo>
                <a:lnTo>
                  <a:pt x="1006759" y="1294085"/>
                </a:lnTo>
                <a:lnTo>
                  <a:pt x="981065" y="1305744"/>
                </a:lnTo>
                <a:lnTo>
                  <a:pt x="955370" y="1315071"/>
                </a:lnTo>
                <a:lnTo>
                  <a:pt x="927340" y="1324397"/>
                </a:lnTo>
                <a:lnTo>
                  <a:pt x="892302" y="1475957"/>
                </a:lnTo>
                <a:lnTo>
                  <a:pt x="845584" y="1482952"/>
                </a:lnTo>
                <a:lnTo>
                  <a:pt x="798867" y="1487615"/>
                </a:lnTo>
                <a:lnTo>
                  <a:pt x="728791" y="1350046"/>
                </a:lnTo>
                <a:lnTo>
                  <a:pt x="700761" y="1350046"/>
                </a:lnTo>
                <a:lnTo>
                  <a:pt x="672730" y="1345382"/>
                </a:lnTo>
                <a:lnTo>
                  <a:pt x="642364" y="1343051"/>
                </a:lnTo>
                <a:lnTo>
                  <a:pt x="616669" y="1336056"/>
                </a:lnTo>
                <a:lnTo>
                  <a:pt x="511555" y="1450308"/>
                </a:lnTo>
                <a:lnTo>
                  <a:pt x="488197" y="1443313"/>
                </a:lnTo>
                <a:lnTo>
                  <a:pt x="467174" y="1436318"/>
                </a:lnTo>
                <a:lnTo>
                  <a:pt x="422792" y="1417665"/>
                </a:lnTo>
                <a:lnTo>
                  <a:pt x="429800" y="1259110"/>
                </a:lnTo>
                <a:lnTo>
                  <a:pt x="406441" y="1242788"/>
                </a:lnTo>
                <a:lnTo>
                  <a:pt x="383083" y="1226467"/>
                </a:lnTo>
                <a:lnTo>
                  <a:pt x="362060" y="1210145"/>
                </a:lnTo>
                <a:lnTo>
                  <a:pt x="341037" y="1191491"/>
                </a:lnTo>
                <a:lnTo>
                  <a:pt x="184534" y="1238125"/>
                </a:lnTo>
                <a:lnTo>
                  <a:pt x="156503" y="1205481"/>
                </a:lnTo>
                <a:lnTo>
                  <a:pt x="130809" y="1170506"/>
                </a:lnTo>
                <a:lnTo>
                  <a:pt x="219572" y="1032937"/>
                </a:lnTo>
                <a:lnTo>
                  <a:pt x="207893" y="1007288"/>
                </a:lnTo>
                <a:lnTo>
                  <a:pt x="193877" y="981640"/>
                </a:lnTo>
                <a:lnTo>
                  <a:pt x="182198" y="955991"/>
                </a:lnTo>
                <a:lnTo>
                  <a:pt x="172854" y="928011"/>
                </a:lnTo>
                <a:lnTo>
                  <a:pt x="14015" y="893036"/>
                </a:lnTo>
                <a:lnTo>
                  <a:pt x="7008" y="848734"/>
                </a:lnTo>
                <a:lnTo>
                  <a:pt x="0" y="806763"/>
                </a:lnTo>
                <a:lnTo>
                  <a:pt x="147160" y="732149"/>
                </a:lnTo>
                <a:lnTo>
                  <a:pt x="149496" y="701837"/>
                </a:lnTo>
                <a:lnTo>
                  <a:pt x="151832" y="671525"/>
                </a:lnTo>
                <a:lnTo>
                  <a:pt x="156503" y="643545"/>
                </a:lnTo>
                <a:lnTo>
                  <a:pt x="161175" y="615565"/>
                </a:lnTo>
                <a:lnTo>
                  <a:pt x="39710" y="501312"/>
                </a:lnTo>
                <a:lnTo>
                  <a:pt x="53725" y="461674"/>
                </a:lnTo>
                <a:lnTo>
                  <a:pt x="70076" y="424367"/>
                </a:lnTo>
                <a:lnTo>
                  <a:pt x="238259" y="431362"/>
                </a:lnTo>
                <a:lnTo>
                  <a:pt x="254610" y="408045"/>
                </a:lnTo>
                <a:lnTo>
                  <a:pt x="273297" y="384728"/>
                </a:lnTo>
                <a:lnTo>
                  <a:pt x="289648" y="361411"/>
                </a:lnTo>
                <a:lnTo>
                  <a:pt x="310671" y="340426"/>
                </a:lnTo>
                <a:lnTo>
                  <a:pt x="259282" y="177208"/>
                </a:lnTo>
                <a:lnTo>
                  <a:pt x="289648" y="151560"/>
                </a:lnTo>
                <a:lnTo>
                  <a:pt x="322350" y="128243"/>
                </a:lnTo>
                <a:lnTo>
                  <a:pt x="467174" y="219179"/>
                </a:lnTo>
                <a:lnTo>
                  <a:pt x="492868" y="205188"/>
                </a:lnTo>
                <a:lnTo>
                  <a:pt x="518563" y="193530"/>
                </a:lnTo>
                <a:lnTo>
                  <a:pt x="546593" y="184203"/>
                </a:lnTo>
                <a:lnTo>
                  <a:pt x="574624" y="174876"/>
                </a:lnTo>
                <a:lnTo>
                  <a:pt x="609662" y="9327"/>
                </a:lnTo>
                <a:lnTo>
                  <a:pt x="630685" y="6995"/>
                </a:lnTo>
                <a:lnTo>
                  <a:pt x="651707" y="2332"/>
                </a:lnTo>
                <a:close/>
              </a:path>
            </a:pathLst>
          </a:custGeom>
          <a:solidFill>
            <a:srgbClr val="E89E00"/>
          </a:solidFill>
          <a:ln w="3175" cap="flat" cmpd="sng" algn="ctr">
            <a:noFill/>
            <a:prstDash val="solid"/>
          </a:ln>
          <a:effectLst/>
        </p:spPr>
        <p:txBody>
          <a:bodyPr lIns="0" tIns="34268" rIns="0" bIns="34268" anchor="ctr"/>
          <a:lstStyle/>
          <a:p>
            <a:pPr algn="ctr" defTabSz="685307" fontAlgn="auto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1422" kern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Freeform 8"/>
          <p:cNvSpPr>
            <a:spLocks/>
          </p:cNvSpPr>
          <p:nvPr/>
        </p:nvSpPr>
        <p:spPr bwMode="auto">
          <a:xfrm>
            <a:off x="4648061" y="2312936"/>
            <a:ext cx="1523740" cy="1523333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rgbClr val="E89E00"/>
          </a:solidFill>
          <a:ln w="3175" cap="flat" cmpd="sng" algn="ctr">
            <a:noFill/>
            <a:prstDash val="solid"/>
          </a:ln>
          <a:effectLst/>
        </p:spPr>
        <p:txBody>
          <a:bodyPr lIns="0" tIns="34268" rIns="0" bIns="34268" anchor="ctr"/>
          <a:lstStyle/>
          <a:p>
            <a:pPr algn="ctr" defTabSz="685307" fontAlgn="auto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1422" kern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Microsoft YaHei UI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" dur="7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24" dur="7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0">
                                      <p:cBhvr>
                                        <p:cTn id="34" dur="7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9981" y="796943"/>
            <a:ext cx="8704037" cy="539711"/>
          </a:xfrm>
        </p:spPr>
        <p:txBody>
          <a:bodyPr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مدیریت نتیجه محور چیست ؟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000" y="2743200"/>
            <a:ext cx="8610600" cy="3657600"/>
          </a:xfrm>
        </p:spPr>
        <p:txBody>
          <a:bodyPr/>
          <a:lstStyle/>
          <a:p>
            <a:pPr lvl="1" algn="just" defTabSz="946150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تجمیع حد اکثری عوامل اجرایی در اجرای یک پروژه </a:t>
            </a:r>
          </a:p>
          <a:p>
            <a:pPr lvl="1" algn="just" defTabSz="946150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حذف کامل فرآیند های متعددو غیر متمرکزو تجمیع فعالیت ها در یک نهاد </a:t>
            </a:r>
          </a:p>
          <a:p>
            <a:pPr lvl="1" algn="just" defTabSz="946150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حذف دخالت های فنی و ساختاری در روند کار </a:t>
            </a:r>
          </a:p>
          <a:p>
            <a:pPr lvl="1" algn="just" defTabSz="946150">
              <a:lnSpc>
                <a:spcPct val="150000"/>
              </a:lnSpc>
              <a:defRPr/>
            </a:pPr>
            <a:r>
              <a:rPr lang="fa-IR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انجام هر گونه پرداخت به ازای  محصول تولید شده و نه انجام فرآینداجرایی</a:t>
            </a:r>
          </a:p>
          <a:p>
            <a:pPr lvl="1" algn="just" defTabSz="946150">
              <a:lnSpc>
                <a:spcPct val="150000"/>
              </a:lnSpc>
              <a:defRPr/>
            </a:pPr>
            <a:endParaRPr lang="fa-IR" sz="2000" b="1" dirty="0">
              <a:solidFill>
                <a:schemeClr val="accent1">
                  <a:lumMod val="50000"/>
                </a:schemeClr>
              </a:solidFill>
              <a:latin typeface="Arial" charset="0"/>
              <a:cs typeface="B Koodak" panose="00000700000000000000" pitchFamily="2" charset="-78"/>
            </a:endParaRPr>
          </a:p>
          <a:p>
            <a:pPr lvl="1" algn="just" defTabSz="946150">
              <a:lnSpc>
                <a:spcPct val="150000"/>
              </a:lnSpc>
              <a:defRPr/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 </a:t>
            </a:r>
          </a:p>
          <a:p>
            <a:pPr lvl="1" algn="just" defTabSz="946150">
              <a:lnSpc>
                <a:spcPct val="150000"/>
              </a:lnSpc>
              <a:defRPr/>
            </a:pPr>
            <a:endParaRPr lang="fa-IR" sz="2000" b="1" dirty="0">
              <a:solidFill>
                <a:schemeClr val="accent1">
                  <a:lumMod val="50000"/>
                </a:schemeClr>
              </a:solidFill>
              <a:latin typeface="Arial" charset="0"/>
              <a:cs typeface="B Koodak" panose="00000700000000000000" pitchFamily="2" charset="-78"/>
            </a:endParaRPr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B3A6653A-363B-B597-9254-8699E68E9F8E}"/>
              </a:ext>
            </a:extLst>
          </p:cNvPr>
          <p:cNvSpPr txBox="1">
            <a:spLocks/>
          </p:cNvSpPr>
          <p:nvPr/>
        </p:nvSpPr>
        <p:spPr>
          <a:xfrm>
            <a:off x="381000" y="1635144"/>
            <a:ext cx="8704037" cy="539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1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spc="-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R</a:t>
            </a:r>
            <a:r>
              <a:rPr lang="en-US" sz="3200" dirty="0">
                <a:cs typeface="B Nazanin" panose="00000400000000000000" pitchFamily="2" charset="-78"/>
              </a:rPr>
              <a:t>esult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B</a:t>
            </a:r>
            <a:r>
              <a:rPr lang="en-US" sz="3200" dirty="0">
                <a:cs typeface="B Nazanin" panose="00000400000000000000" pitchFamily="2" charset="-78"/>
              </a:rPr>
              <a:t>ased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M</a:t>
            </a:r>
            <a:r>
              <a:rPr lang="en-US" sz="3200" dirty="0">
                <a:cs typeface="B Nazanin" panose="00000400000000000000" pitchFamily="2" charset="-78"/>
              </a:rPr>
              <a:t>anagement</a:t>
            </a:r>
          </a:p>
        </p:txBody>
      </p:sp>
    </p:spTree>
    <p:extLst>
      <p:ext uri="{BB962C8B-B14F-4D97-AF65-F5344CB8AC3E}">
        <p14:creationId xmlns:p14="http://schemas.microsoft.com/office/powerpoint/2010/main" val="1686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uiExpand="1" build="p"/>
      <p:bldP spid="2" grpId="1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r="19995"/>
          <a:stretch>
            <a:fillRect/>
          </a:stretch>
        </p:blipFill>
        <p:spPr/>
      </p:pic>
      <p:sp>
        <p:nvSpPr>
          <p:cNvPr id="4" name="圆角矩形 3"/>
          <p:cNvSpPr/>
          <p:nvPr/>
        </p:nvSpPr>
        <p:spPr>
          <a:xfrm rot="2801533">
            <a:off x="5770805" y="414009"/>
            <a:ext cx="4453059" cy="4453059"/>
          </a:xfrm>
          <a:prstGeom prst="roundRect">
            <a:avLst>
              <a:gd name="adj" fmla="val 25750"/>
            </a:avLst>
          </a:prstGeom>
          <a:noFill/>
          <a:ln w="339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81708" y="1688007"/>
            <a:ext cx="3903768" cy="573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fa-IR" altLang="zh-CN" sz="3129" b="1" dirty="0">
                <a:solidFill>
                  <a:srgbClr val="1A8CE1"/>
                </a:solidFill>
                <a:cs typeface="B Titr" panose="00000700000000000000" pitchFamily="2" charset="-78"/>
              </a:rPr>
              <a:t>قرارداد عملکرد مبنا</a:t>
            </a:r>
            <a:endParaRPr lang="zh-CN" altLang="en-US" sz="3129" b="1" dirty="0">
              <a:solidFill>
                <a:srgbClr val="1A8CE1"/>
              </a:solidFill>
              <a:cs typeface="B Titr" panose="00000700000000000000" pitchFamily="2" charset="-7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5545" y="2640539"/>
            <a:ext cx="3413700" cy="8669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PBC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Base Contract</a:t>
            </a:r>
          </a:p>
        </p:txBody>
      </p:sp>
    </p:spTree>
    <p:extLst>
      <p:ext uri="{BB962C8B-B14F-4D97-AF65-F5344CB8AC3E}">
        <p14:creationId xmlns:p14="http://schemas.microsoft.com/office/powerpoint/2010/main" val="51625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9981" y="796943"/>
            <a:ext cx="8704037" cy="539711"/>
          </a:xfrm>
        </p:spPr>
        <p:txBody>
          <a:bodyPr/>
          <a:lstStyle/>
          <a:p>
            <a:pPr algn="ctr"/>
            <a:r>
              <a:rPr lang="fa-IR" sz="3200" dirty="0">
                <a:cs typeface="B Nazanin" panose="00000400000000000000" pitchFamily="2" charset="-78"/>
              </a:rPr>
              <a:t>قرارداد عملکرد مبنا چیست ؟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84919" y="2501920"/>
            <a:ext cx="8200118" cy="2438400"/>
          </a:xfrm>
        </p:spPr>
        <p:txBody>
          <a:bodyPr/>
          <a:lstStyle/>
          <a:p>
            <a:pPr lvl="1" algn="ctr" defTabSz="946150">
              <a:lnSpc>
                <a:spcPct val="150000"/>
              </a:lnSpc>
              <a:defRPr/>
            </a:pP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قراردادهای</a:t>
            </a:r>
          </a:p>
          <a:p>
            <a:pPr lvl="1" algn="ctr" defTabSz="946150">
              <a:lnSpc>
                <a:spcPct val="150000"/>
              </a:lnSpc>
              <a:defRPr/>
            </a:pP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 </a:t>
            </a:r>
            <a:r>
              <a:rPr lang="fa-IR" sz="66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بلند مدت و نتیجه محور</a:t>
            </a:r>
          </a:p>
          <a:p>
            <a:pPr lvl="1" algn="ctr" defTabSz="946150">
              <a:lnSpc>
                <a:spcPct val="150000"/>
              </a:lnSpc>
              <a:defRPr/>
            </a:pP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تنها مراوده مالی بین طرفین فقط در محدوده کمیت و کیفیت محصول ( کالا یا خدمات )  میباشد.</a:t>
            </a:r>
          </a:p>
          <a:p>
            <a:pPr lvl="1" algn="ctr" defTabSz="946150">
              <a:lnSpc>
                <a:spcPct val="150000"/>
              </a:lnSpc>
              <a:defRPr/>
            </a:pP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  </a:t>
            </a:r>
          </a:p>
          <a:p>
            <a:pPr lvl="1" algn="ctr" defTabSz="946150">
              <a:lnSpc>
                <a:spcPct val="150000"/>
              </a:lnSpc>
              <a:defRPr/>
            </a:pPr>
            <a:endParaRPr lang="fa-IR" sz="3200" b="1" dirty="0">
              <a:solidFill>
                <a:schemeClr val="accent1">
                  <a:lumMod val="50000"/>
                </a:schemeClr>
              </a:solidFill>
              <a:latin typeface="Arial" charset="0"/>
              <a:cs typeface="B Koodak" panose="00000700000000000000" pitchFamily="2" charset="-78"/>
            </a:endParaRPr>
          </a:p>
          <a:p>
            <a:pPr lvl="1" algn="ctr" defTabSz="946150">
              <a:lnSpc>
                <a:spcPct val="150000"/>
              </a:lnSpc>
              <a:defRPr/>
            </a:pP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B Koodak" panose="00000700000000000000" pitchFamily="2" charset="-78"/>
              </a:rPr>
              <a:t> </a:t>
            </a:r>
          </a:p>
          <a:p>
            <a:pPr lvl="1" algn="ctr" defTabSz="946150">
              <a:lnSpc>
                <a:spcPct val="150000"/>
              </a:lnSpc>
              <a:defRPr/>
            </a:pPr>
            <a:endParaRPr lang="fa-IR" sz="3200" b="1" dirty="0">
              <a:solidFill>
                <a:schemeClr val="accent1">
                  <a:lumMod val="50000"/>
                </a:schemeClr>
              </a:solidFill>
              <a:latin typeface="Arial" charset="0"/>
              <a:cs typeface="B Koodak" panose="00000700000000000000" pitchFamily="2" charset="-78"/>
            </a:endParaRPr>
          </a:p>
        </p:txBody>
      </p:sp>
      <p:sp>
        <p:nvSpPr>
          <p:cNvPr id="3" name="Title 16">
            <a:extLst>
              <a:ext uri="{FF2B5EF4-FFF2-40B4-BE49-F238E27FC236}">
                <a16:creationId xmlns:a16="http://schemas.microsoft.com/office/drawing/2014/main" id="{B3A6653A-363B-B597-9254-8699E68E9F8E}"/>
              </a:ext>
            </a:extLst>
          </p:cNvPr>
          <p:cNvSpPr txBox="1">
            <a:spLocks/>
          </p:cNvSpPr>
          <p:nvPr/>
        </p:nvSpPr>
        <p:spPr>
          <a:xfrm>
            <a:off x="381000" y="1635144"/>
            <a:ext cx="8704037" cy="539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1" eaLnBrk="1" latinLnBrk="0" hangingPunct="1">
              <a:lnSpc>
                <a:spcPts val="4200"/>
              </a:lnSpc>
              <a:spcBef>
                <a:spcPct val="0"/>
              </a:spcBef>
              <a:buNone/>
              <a:defRPr sz="3600" b="1" kern="1200" spc="-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P</a:t>
            </a:r>
            <a:r>
              <a:rPr lang="en-US" sz="3200" dirty="0">
                <a:solidFill>
                  <a:schemeClr val="tx1"/>
                </a:solidFill>
                <a:cs typeface="B Nazanin" panose="00000400000000000000" pitchFamily="2" charset="-78"/>
              </a:rPr>
              <a:t>erformance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B</a:t>
            </a:r>
            <a:r>
              <a:rPr lang="en-US" sz="3200" dirty="0">
                <a:solidFill>
                  <a:schemeClr val="tx1"/>
                </a:solidFill>
                <a:cs typeface="B Nazanin" panose="00000400000000000000" pitchFamily="2" charset="-78"/>
              </a:rPr>
              <a:t>ased  </a:t>
            </a:r>
            <a:r>
              <a:rPr lang="en-US" sz="3200" dirty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r>
              <a:rPr lang="en-US" sz="3200" dirty="0">
                <a:solidFill>
                  <a:schemeClr val="tx1"/>
                </a:solidFill>
                <a:cs typeface="B Nazanin" panose="00000400000000000000" pitchFamily="2" charset="-78"/>
              </a:rPr>
              <a:t>ontract </a:t>
            </a:r>
          </a:p>
        </p:txBody>
      </p:sp>
    </p:spTree>
    <p:extLst>
      <p:ext uri="{BB962C8B-B14F-4D97-AF65-F5344CB8AC3E}">
        <p14:creationId xmlns:p14="http://schemas.microsoft.com/office/powerpoint/2010/main" val="37764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52" y="503752"/>
            <a:ext cx="6674515" cy="593682"/>
          </a:xfrm>
        </p:spPr>
        <p:txBody>
          <a:bodyPr/>
          <a:lstStyle/>
          <a:p>
            <a:pPr algn="ctr"/>
            <a:r>
              <a:rPr lang="fa-IR" sz="2800" dirty="0">
                <a:cs typeface="B Koodak" panose="00000700000000000000" pitchFamily="2" charset="-78"/>
              </a:rPr>
              <a:t>سیر تدریجی مدیریت های فرآیند محور  به مدیریت </a:t>
            </a:r>
            <a:r>
              <a:rPr lang="fa-IR" sz="5400" dirty="0">
                <a:cs typeface="B Koodak" panose="00000700000000000000" pitchFamily="2" charset="-78"/>
              </a:rPr>
              <a:t>نتیجه محور </a:t>
            </a:r>
            <a:br>
              <a:rPr lang="en-US" sz="5400" dirty="0">
                <a:cs typeface="B Koodak" panose="00000700000000000000" pitchFamily="2" charset="-78"/>
              </a:rPr>
            </a:br>
            <a:endParaRPr lang="fa-IR" sz="2800" dirty="0">
              <a:cs typeface="B Koodak" panose="00000700000000000000" pitchFamily="2" charset="-78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588" y="1800225"/>
            <a:ext cx="8493126" cy="5057775"/>
            <a:chOff x="1588" y="1800225"/>
            <a:chExt cx="8493126" cy="5057775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6746876" y="1800225"/>
              <a:ext cx="1747838" cy="1228725"/>
            </a:xfrm>
            <a:custGeom>
              <a:avLst/>
              <a:gdLst>
                <a:gd name="T0" fmla="*/ 649 w 1101"/>
                <a:gd name="T1" fmla="*/ 0 h 774"/>
                <a:gd name="T2" fmla="*/ 703 w 1101"/>
                <a:gd name="T3" fmla="*/ 92 h 774"/>
                <a:gd name="T4" fmla="*/ 0 w 1101"/>
                <a:gd name="T5" fmla="*/ 498 h 774"/>
                <a:gd name="T6" fmla="*/ 0 w 1101"/>
                <a:gd name="T7" fmla="*/ 774 h 774"/>
                <a:gd name="T8" fmla="*/ 823 w 1101"/>
                <a:gd name="T9" fmla="*/ 300 h 774"/>
                <a:gd name="T10" fmla="*/ 875 w 1101"/>
                <a:gd name="T11" fmla="*/ 390 h 774"/>
                <a:gd name="T12" fmla="*/ 1101 w 1101"/>
                <a:gd name="T13" fmla="*/ 0 h 774"/>
                <a:gd name="T14" fmla="*/ 649 w 1101"/>
                <a:gd name="T15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1" h="774">
                  <a:moveTo>
                    <a:pt x="649" y="0"/>
                  </a:moveTo>
                  <a:lnTo>
                    <a:pt x="703" y="92"/>
                  </a:lnTo>
                  <a:lnTo>
                    <a:pt x="0" y="498"/>
                  </a:lnTo>
                  <a:lnTo>
                    <a:pt x="0" y="774"/>
                  </a:lnTo>
                  <a:lnTo>
                    <a:pt x="823" y="300"/>
                  </a:lnTo>
                  <a:lnTo>
                    <a:pt x="875" y="390"/>
                  </a:lnTo>
                  <a:lnTo>
                    <a:pt x="1101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5295901" y="2590800"/>
              <a:ext cx="1450975" cy="1276350"/>
            </a:xfrm>
            <a:custGeom>
              <a:avLst/>
              <a:gdLst>
                <a:gd name="T0" fmla="*/ 0 w 914"/>
                <a:gd name="T1" fmla="*/ 526 h 804"/>
                <a:gd name="T2" fmla="*/ 0 w 914"/>
                <a:gd name="T3" fmla="*/ 804 h 804"/>
                <a:gd name="T4" fmla="*/ 914 w 914"/>
                <a:gd name="T5" fmla="*/ 276 h 804"/>
                <a:gd name="T6" fmla="*/ 914 w 914"/>
                <a:gd name="T7" fmla="*/ 0 h 804"/>
                <a:gd name="T8" fmla="*/ 0 w 914"/>
                <a:gd name="T9" fmla="*/ 52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804">
                  <a:moveTo>
                    <a:pt x="0" y="526"/>
                  </a:moveTo>
                  <a:lnTo>
                    <a:pt x="0" y="804"/>
                  </a:lnTo>
                  <a:lnTo>
                    <a:pt x="914" y="276"/>
                  </a:lnTo>
                  <a:lnTo>
                    <a:pt x="914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848101" y="3425825"/>
              <a:ext cx="1447800" cy="1279525"/>
            </a:xfrm>
            <a:custGeom>
              <a:avLst/>
              <a:gdLst>
                <a:gd name="T0" fmla="*/ 0 w 912"/>
                <a:gd name="T1" fmla="*/ 528 h 806"/>
                <a:gd name="T2" fmla="*/ 0 w 912"/>
                <a:gd name="T3" fmla="*/ 806 h 806"/>
                <a:gd name="T4" fmla="*/ 912 w 912"/>
                <a:gd name="T5" fmla="*/ 278 h 806"/>
                <a:gd name="T6" fmla="*/ 912 w 912"/>
                <a:gd name="T7" fmla="*/ 0 h 806"/>
                <a:gd name="T8" fmla="*/ 0 w 912"/>
                <a:gd name="T9" fmla="*/ 52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806">
                  <a:moveTo>
                    <a:pt x="0" y="528"/>
                  </a:moveTo>
                  <a:lnTo>
                    <a:pt x="0" y="806"/>
                  </a:lnTo>
                  <a:lnTo>
                    <a:pt x="912" y="278"/>
                  </a:lnTo>
                  <a:lnTo>
                    <a:pt x="912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398713" y="4264025"/>
              <a:ext cx="1449388" cy="1276350"/>
            </a:xfrm>
            <a:custGeom>
              <a:avLst/>
              <a:gdLst>
                <a:gd name="T0" fmla="*/ 0 w 913"/>
                <a:gd name="T1" fmla="*/ 528 h 804"/>
                <a:gd name="T2" fmla="*/ 0 w 913"/>
                <a:gd name="T3" fmla="*/ 804 h 804"/>
                <a:gd name="T4" fmla="*/ 913 w 913"/>
                <a:gd name="T5" fmla="*/ 278 h 804"/>
                <a:gd name="T6" fmla="*/ 913 w 913"/>
                <a:gd name="T7" fmla="*/ 0 h 804"/>
                <a:gd name="T8" fmla="*/ 0 w 913"/>
                <a:gd name="T9" fmla="*/ 52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804">
                  <a:moveTo>
                    <a:pt x="0" y="528"/>
                  </a:moveTo>
                  <a:lnTo>
                    <a:pt x="0" y="804"/>
                  </a:lnTo>
                  <a:lnTo>
                    <a:pt x="913" y="278"/>
                  </a:lnTo>
                  <a:lnTo>
                    <a:pt x="913" y="0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588" y="5102225"/>
              <a:ext cx="2397125" cy="1755775"/>
            </a:xfrm>
            <a:custGeom>
              <a:avLst/>
              <a:gdLst>
                <a:gd name="T0" fmla="*/ 0 w 1510"/>
                <a:gd name="T1" fmla="*/ 872 h 1106"/>
                <a:gd name="T2" fmla="*/ 0 w 1510"/>
                <a:gd name="T3" fmla="*/ 1106 h 1106"/>
                <a:gd name="T4" fmla="*/ 74 w 1510"/>
                <a:gd name="T5" fmla="*/ 1106 h 1106"/>
                <a:gd name="T6" fmla="*/ 1510 w 1510"/>
                <a:gd name="T7" fmla="*/ 276 h 1106"/>
                <a:gd name="T8" fmla="*/ 1510 w 1510"/>
                <a:gd name="T9" fmla="*/ 0 h 1106"/>
                <a:gd name="T10" fmla="*/ 0 w 1510"/>
                <a:gd name="T11" fmla="*/ 872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0" h="1106">
                  <a:moveTo>
                    <a:pt x="0" y="872"/>
                  </a:moveTo>
                  <a:lnTo>
                    <a:pt x="0" y="1106"/>
                  </a:lnTo>
                  <a:lnTo>
                    <a:pt x="74" y="1106"/>
                  </a:lnTo>
                  <a:lnTo>
                    <a:pt x="1510" y="276"/>
                  </a:lnTo>
                  <a:lnTo>
                    <a:pt x="1510" y="0"/>
                  </a:lnTo>
                  <a:lnTo>
                    <a:pt x="0" y="872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6525" y="5502418"/>
            <a:ext cx="563563" cy="565150"/>
            <a:chOff x="2116138" y="5038725"/>
            <a:chExt cx="563563" cy="565150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2128838" y="5051425"/>
              <a:ext cx="538163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2116138" y="5038725"/>
              <a:ext cx="563563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4"/>
                    <a:pt x="44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2281238" y="5146675"/>
              <a:ext cx="236538" cy="346075"/>
            </a:xfrm>
            <a:custGeom>
              <a:avLst/>
              <a:gdLst>
                <a:gd name="T0" fmla="*/ 20 w 75"/>
                <a:gd name="T1" fmla="*/ 84 h 109"/>
                <a:gd name="T2" fmla="*/ 21 w 75"/>
                <a:gd name="T3" fmla="*/ 90 h 109"/>
                <a:gd name="T4" fmla="*/ 37 w 75"/>
                <a:gd name="T5" fmla="*/ 93 h 109"/>
                <a:gd name="T6" fmla="*/ 54 w 75"/>
                <a:gd name="T7" fmla="*/ 90 h 109"/>
                <a:gd name="T8" fmla="*/ 55 w 75"/>
                <a:gd name="T9" fmla="*/ 84 h 109"/>
                <a:gd name="T10" fmla="*/ 37 w 75"/>
                <a:gd name="T11" fmla="*/ 87 h 109"/>
                <a:gd name="T12" fmla="*/ 20 w 75"/>
                <a:gd name="T13" fmla="*/ 84 h 109"/>
                <a:gd name="T14" fmla="*/ 21 w 75"/>
                <a:gd name="T15" fmla="*/ 95 h 109"/>
                <a:gd name="T16" fmla="*/ 22 w 75"/>
                <a:gd name="T17" fmla="*/ 101 h 109"/>
                <a:gd name="T18" fmla="*/ 27 w 75"/>
                <a:gd name="T19" fmla="*/ 103 h 109"/>
                <a:gd name="T20" fmla="*/ 28 w 75"/>
                <a:gd name="T21" fmla="*/ 107 h 109"/>
                <a:gd name="T22" fmla="*/ 37 w 75"/>
                <a:gd name="T23" fmla="*/ 109 h 109"/>
                <a:gd name="T24" fmla="*/ 47 w 75"/>
                <a:gd name="T25" fmla="*/ 107 h 109"/>
                <a:gd name="T26" fmla="*/ 47 w 75"/>
                <a:gd name="T27" fmla="*/ 103 h 109"/>
                <a:gd name="T28" fmla="*/ 52 w 75"/>
                <a:gd name="T29" fmla="*/ 101 h 109"/>
                <a:gd name="T30" fmla="*/ 53 w 75"/>
                <a:gd name="T31" fmla="*/ 95 h 109"/>
                <a:gd name="T32" fmla="*/ 37 w 75"/>
                <a:gd name="T33" fmla="*/ 97 h 109"/>
                <a:gd name="T34" fmla="*/ 21 w 75"/>
                <a:gd name="T35" fmla="*/ 95 h 109"/>
                <a:gd name="T36" fmla="*/ 37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19 w 75"/>
                <a:gd name="T43" fmla="*/ 79 h 109"/>
                <a:gd name="T44" fmla="*/ 37 w 75"/>
                <a:gd name="T45" fmla="*/ 83 h 109"/>
                <a:gd name="T46" fmla="*/ 55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7 w 75"/>
                <a:gd name="T53" fmla="*/ 0 h 109"/>
                <a:gd name="T54" fmla="*/ 51 w 75"/>
                <a:gd name="T55" fmla="*/ 65 h 109"/>
                <a:gd name="T56" fmla="*/ 50 w 75"/>
                <a:gd name="T57" fmla="*/ 74 h 109"/>
                <a:gd name="T58" fmla="*/ 37 w 75"/>
                <a:gd name="T59" fmla="*/ 76 h 109"/>
                <a:gd name="T60" fmla="*/ 24 w 75"/>
                <a:gd name="T61" fmla="*/ 74 h 109"/>
                <a:gd name="T62" fmla="*/ 23 w 75"/>
                <a:gd name="T63" fmla="*/ 65 h 109"/>
                <a:gd name="T64" fmla="*/ 6 w 75"/>
                <a:gd name="T65" fmla="*/ 38 h 109"/>
                <a:gd name="T66" fmla="*/ 37 w 75"/>
                <a:gd name="T67" fmla="*/ 7 h 109"/>
                <a:gd name="T68" fmla="*/ 68 w 75"/>
                <a:gd name="T69" fmla="*/ 38 h 109"/>
                <a:gd name="T70" fmla="*/ 51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5" y="92"/>
                    <a:pt x="31" y="93"/>
                    <a:pt x="37" y="93"/>
                  </a:cubicBezTo>
                  <a:cubicBezTo>
                    <a:pt x="43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49" y="86"/>
                    <a:pt x="43" y="87"/>
                    <a:pt x="37" y="87"/>
                  </a:cubicBezTo>
                  <a:cubicBezTo>
                    <a:pt x="31" y="87"/>
                    <a:pt x="25" y="86"/>
                    <a:pt x="20" y="84"/>
                  </a:cubicBezTo>
                  <a:close/>
                  <a:moveTo>
                    <a:pt x="21" y="95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3" y="102"/>
                    <a:pt x="27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7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51" y="102"/>
                    <a:pt x="52" y="101"/>
                    <a:pt x="52" y="101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8" y="96"/>
                    <a:pt x="43" y="97"/>
                    <a:pt x="37" y="97"/>
                  </a:cubicBezTo>
                  <a:cubicBezTo>
                    <a:pt x="31" y="97"/>
                    <a:pt x="26" y="96"/>
                    <a:pt x="21" y="95"/>
                  </a:cubicBezTo>
                  <a:close/>
                  <a:moveTo>
                    <a:pt x="37" y="0"/>
                  </a:moveTo>
                  <a:cubicBezTo>
                    <a:pt x="16" y="0"/>
                    <a:pt x="0" y="17"/>
                    <a:pt x="0" y="38"/>
                  </a:cubicBezTo>
                  <a:cubicBezTo>
                    <a:pt x="0" y="51"/>
                    <a:pt x="7" y="63"/>
                    <a:pt x="18" y="7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4" y="82"/>
                    <a:pt x="31" y="83"/>
                    <a:pt x="37" y="83"/>
                  </a:cubicBezTo>
                  <a:cubicBezTo>
                    <a:pt x="44" y="83"/>
                    <a:pt x="50" y="82"/>
                    <a:pt x="55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3"/>
                    <a:pt x="75" y="51"/>
                    <a:pt x="75" y="38"/>
                  </a:cubicBezTo>
                  <a:cubicBezTo>
                    <a:pt x="75" y="17"/>
                    <a:pt x="58" y="0"/>
                    <a:pt x="37" y="0"/>
                  </a:cubicBezTo>
                  <a:close/>
                  <a:moveTo>
                    <a:pt x="51" y="65"/>
                  </a:move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47" y="76"/>
                    <a:pt x="37" y="76"/>
                  </a:cubicBezTo>
                  <a:cubicBezTo>
                    <a:pt x="28" y="76"/>
                    <a:pt x="24" y="74"/>
                    <a:pt x="24" y="7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3" y="60"/>
                    <a:pt x="6" y="50"/>
                    <a:pt x="6" y="38"/>
                  </a:cubicBezTo>
                  <a:cubicBezTo>
                    <a:pt x="6" y="21"/>
                    <a:pt x="20" y="7"/>
                    <a:pt x="37" y="7"/>
                  </a:cubicBezTo>
                  <a:cubicBezTo>
                    <a:pt x="54" y="7"/>
                    <a:pt x="68" y="21"/>
                    <a:pt x="68" y="38"/>
                  </a:cubicBezTo>
                  <a:cubicBezTo>
                    <a:pt x="68" y="50"/>
                    <a:pt x="61" y="60"/>
                    <a:pt x="51" y="65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2316163" y="5184775"/>
              <a:ext cx="134938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5 w 43"/>
                <a:gd name="T17" fmla="*/ 40 h 53"/>
                <a:gd name="T18" fmla="*/ 26 w 43"/>
                <a:gd name="T19" fmla="*/ 25 h 53"/>
                <a:gd name="T20" fmla="*/ 18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7820" y="4039049"/>
            <a:ext cx="2227243" cy="1440000"/>
            <a:chOff x="228784" y="3200400"/>
            <a:chExt cx="2227243" cy="1440000"/>
          </a:xfrm>
        </p:grpSpPr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650113" y="3200400"/>
              <a:ext cx="25400" cy="1440000"/>
            </a:xfrm>
            <a:custGeom>
              <a:avLst/>
              <a:gdLst>
                <a:gd name="T0" fmla="*/ 8 w 8"/>
                <a:gd name="T1" fmla="*/ 370 h 1115"/>
                <a:gd name="T2" fmla="*/ 4 w 8"/>
                <a:gd name="T3" fmla="*/ 849 h 1115"/>
                <a:gd name="T4" fmla="*/ 4 w 8"/>
                <a:gd name="T5" fmla="*/ 877 h 1115"/>
                <a:gd name="T6" fmla="*/ 4 w 8"/>
                <a:gd name="T7" fmla="*/ 863 h 1115"/>
                <a:gd name="T8" fmla="*/ 4 w 8"/>
                <a:gd name="T9" fmla="*/ 919 h 1115"/>
                <a:gd name="T10" fmla="*/ 4 w 8"/>
                <a:gd name="T11" fmla="*/ 891 h 1115"/>
                <a:gd name="T12" fmla="*/ 4 w 8"/>
                <a:gd name="T13" fmla="*/ 905 h 1115"/>
                <a:gd name="T14" fmla="*/ 4 w 8"/>
                <a:gd name="T15" fmla="*/ 793 h 1115"/>
                <a:gd name="T16" fmla="*/ 4 w 8"/>
                <a:gd name="T17" fmla="*/ 779 h 1115"/>
                <a:gd name="T18" fmla="*/ 4 w 8"/>
                <a:gd name="T19" fmla="*/ 835 h 1115"/>
                <a:gd name="T20" fmla="*/ 4 w 8"/>
                <a:gd name="T21" fmla="*/ 765 h 1115"/>
                <a:gd name="T22" fmla="*/ 4 w 8"/>
                <a:gd name="T23" fmla="*/ 933 h 1115"/>
                <a:gd name="T24" fmla="*/ 4 w 8"/>
                <a:gd name="T25" fmla="*/ 751 h 1115"/>
                <a:gd name="T26" fmla="*/ 4 w 8"/>
                <a:gd name="T27" fmla="*/ 807 h 1115"/>
                <a:gd name="T28" fmla="*/ 4 w 8"/>
                <a:gd name="T29" fmla="*/ 821 h 1115"/>
                <a:gd name="T30" fmla="*/ 4 w 8"/>
                <a:gd name="T31" fmla="*/ 1059 h 1115"/>
                <a:gd name="T32" fmla="*/ 4 w 8"/>
                <a:gd name="T33" fmla="*/ 1087 h 1115"/>
                <a:gd name="T34" fmla="*/ 4 w 8"/>
                <a:gd name="T35" fmla="*/ 1045 h 1115"/>
                <a:gd name="T36" fmla="*/ 4 w 8"/>
                <a:gd name="T37" fmla="*/ 1115 h 1115"/>
                <a:gd name="T38" fmla="*/ 4 w 8"/>
                <a:gd name="T39" fmla="*/ 1031 h 1115"/>
                <a:gd name="T40" fmla="*/ 4 w 8"/>
                <a:gd name="T41" fmla="*/ 1101 h 1115"/>
                <a:gd name="T42" fmla="*/ 4 w 8"/>
                <a:gd name="T43" fmla="*/ 1017 h 1115"/>
                <a:gd name="T44" fmla="*/ 4 w 8"/>
                <a:gd name="T45" fmla="*/ 961 h 1115"/>
                <a:gd name="T46" fmla="*/ 4 w 8"/>
                <a:gd name="T47" fmla="*/ 975 h 1115"/>
                <a:gd name="T48" fmla="*/ 4 w 8"/>
                <a:gd name="T49" fmla="*/ 947 h 1115"/>
                <a:gd name="T50" fmla="*/ 4 w 8"/>
                <a:gd name="T51" fmla="*/ 1003 h 1115"/>
                <a:gd name="T52" fmla="*/ 4 w 8"/>
                <a:gd name="T53" fmla="*/ 989 h 1115"/>
                <a:gd name="T54" fmla="*/ 4 w 8"/>
                <a:gd name="T55" fmla="*/ 1073 h 1115"/>
                <a:gd name="T56" fmla="*/ 4 w 8"/>
                <a:gd name="T57" fmla="*/ 499 h 1115"/>
                <a:gd name="T58" fmla="*/ 4 w 8"/>
                <a:gd name="T59" fmla="*/ 471 h 1115"/>
                <a:gd name="T60" fmla="*/ 4 w 8"/>
                <a:gd name="T61" fmla="*/ 485 h 1115"/>
                <a:gd name="T62" fmla="*/ 4 w 8"/>
                <a:gd name="T63" fmla="*/ 513 h 1115"/>
                <a:gd name="T64" fmla="*/ 4 w 8"/>
                <a:gd name="T65" fmla="*/ 541 h 1115"/>
                <a:gd name="T66" fmla="*/ 4 w 8"/>
                <a:gd name="T67" fmla="*/ 527 h 1115"/>
                <a:gd name="T68" fmla="*/ 4 w 8"/>
                <a:gd name="T69" fmla="*/ 443 h 1115"/>
                <a:gd name="T70" fmla="*/ 4 w 8"/>
                <a:gd name="T71" fmla="*/ 401 h 1115"/>
                <a:gd name="T72" fmla="*/ 4 w 8"/>
                <a:gd name="T73" fmla="*/ 415 h 1115"/>
                <a:gd name="T74" fmla="*/ 4 w 8"/>
                <a:gd name="T75" fmla="*/ 387 h 1115"/>
                <a:gd name="T76" fmla="*/ 4 w 8"/>
                <a:gd name="T77" fmla="*/ 429 h 1115"/>
                <a:gd name="T78" fmla="*/ 4 w 8"/>
                <a:gd name="T79" fmla="*/ 555 h 1115"/>
                <a:gd name="T80" fmla="*/ 4 w 8"/>
                <a:gd name="T81" fmla="*/ 457 h 1115"/>
                <a:gd name="T82" fmla="*/ 4 w 8"/>
                <a:gd name="T83" fmla="*/ 709 h 1115"/>
                <a:gd name="T84" fmla="*/ 4 w 8"/>
                <a:gd name="T85" fmla="*/ 695 h 1115"/>
                <a:gd name="T86" fmla="*/ 4 w 8"/>
                <a:gd name="T87" fmla="*/ 681 h 1115"/>
                <a:gd name="T88" fmla="*/ 4 w 8"/>
                <a:gd name="T89" fmla="*/ 667 h 1115"/>
                <a:gd name="T90" fmla="*/ 4 w 8"/>
                <a:gd name="T91" fmla="*/ 653 h 1115"/>
                <a:gd name="T92" fmla="*/ 4 w 8"/>
                <a:gd name="T93" fmla="*/ 723 h 1115"/>
                <a:gd name="T94" fmla="*/ 4 w 8"/>
                <a:gd name="T95" fmla="*/ 737 h 1115"/>
                <a:gd name="T96" fmla="*/ 4 w 8"/>
                <a:gd name="T97" fmla="*/ 569 h 1115"/>
                <a:gd name="T98" fmla="*/ 4 w 8"/>
                <a:gd name="T99" fmla="*/ 639 h 1115"/>
                <a:gd name="T100" fmla="*/ 4 w 8"/>
                <a:gd name="T101" fmla="*/ 597 h 1115"/>
                <a:gd name="T102" fmla="*/ 4 w 8"/>
                <a:gd name="T103" fmla="*/ 583 h 1115"/>
                <a:gd name="T104" fmla="*/ 4 w 8"/>
                <a:gd name="T105" fmla="*/ 611 h 1115"/>
                <a:gd name="T106" fmla="*/ 4 w 8"/>
                <a:gd name="T107" fmla="*/ 625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" h="1115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72"/>
                    <a:pt x="2" y="374"/>
                    <a:pt x="4" y="374"/>
                  </a:cubicBezTo>
                  <a:cubicBezTo>
                    <a:pt x="6" y="374"/>
                    <a:pt x="8" y="372"/>
                    <a:pt x="8" y="3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843"/>
                  </a:moveTo>
                  <a:cubicBezTo>
                    <a:pt x="2" y="843"/>
                    <a:pt x="1" y="844"/>
                    <a:pt x="1" y="846"/>
                  </a:cubicBezTo>
                  <a:cubicBezTo>
                    <a:pt x="1" y="847"/>
                    <a:pt x="2" y="849"/>
                    <a:pt x="4" y="849"/>
                  </a:cubicBezTo>
                  <a:cubicBezTo>
                    <a:pt x="6" y="849"/>
                    <a:pt x="7" y="847"/>
                    <a:pt x="7" y="846"/>
                  </a:cubicBezTo>
                  <a:cubicBezTo>
                    <a:pt x="7" y="844"/>
                    <a:pt x="6" y="843"/>
                    <a:pt x="4" y="843"/>
                  </a:cubicBezTo>
                  <a:close/>
                  <a:moveTo>
                    <a:pt x="4" y="871"/>
                  </a:moveTo>
                  <a:cubicBezTo>
                    <a:pt x="2" y="871"/>
                    <a:pt x="1" y="872"/>
                    <a:pt x="1" y="874"/>
                  </a:cubicBezTo>
                  <a:cubicBezTo>
                    <a:pt x="1" y="875"/>
                    <a:pt x="2" y="877"/>
                    <a:pt x="4" y="877"/>
                  </a:cubicBezTo>
                  <a:cubicBezTo>
                    <a:pt x="6" y="877"/>
                    <a:pt x="7" y="875"/>
                    <a:pt x="7" y="874"/>
                  </a:cubicBezTo>
                  <a:cubicBezTo>
                    <a:pt x="7" y="872"/>
                    <a:pt x="6" y="871"/>
                    <a:pt x="4" y="871"/>
                  </a:cubicBezTo>
                  <a:close/>
                  <a:moveTo>
                    <a:pt x="4" y="857"/>
                  </a:moveTo>
                  <a:cubicBezTo>
                    <a:pt x="2" y="857"/>
                    <a:pt x="1" y="858"/>
                    <a:pt x="1" y="860"/>
                  </a:cubicBezTo>
                  <a:cubicBezTo>
                    <a:pt x="1" y="861"/>
                    <a:pt x="2" y="863"/>
                    <a:pt x="4" y="863"/>
                  </a:cubicBezTo>
                  <a:cubicBezTo>
                    <a:pt x="6" y="863"/>
                    <a:pt x="7" y="861"/>
                    <a:pt x="7" y="860"/>
                  </a:cubicBezTo>
                  <a:cubicBezTo>
                    <a:pt x="7" y="858"/>
                    <a:pt x="6" y="857"/>
                    <a:pt x="4" y="857"/>
                  </a:cubicBezTo>
                  <a:close/>
                  <a:moveTo>
                    <a:pt x="4" y="913"/>
                  </a:moveTo>
                  <a:cubicBezTo>
                    <a:pt x="2" y="913"/>
                    <a:pt x="1" y="914"/>
                    <a:pt x="1" y="916"/>
                  </a:cubicBezTo>
                  <a:cubicBezTo>
                    <a:pt x="1" y="917"/>
                    <a:pt x="2" y="919"/>
                    <a:pt x="4" y="919"/>
                  </a:cubicBezTo>
                  <a:cubicBezTo>
                    <a:pt x="6" y="919"/>
                    <a:pt x="7" y="917"/>
                    <a:pt x="7" y="916"/>
                  </a:cubicBezTo>
                  <a:cubicBezTo>
                    <a:pt x="7" y="914"/>
                    <a:pt x="6" y="913"/>
                    <a:pt x="4" y="913"/>
                  </a:cubicBezTo>
                  <a:close/>
                  <a:moveTo>
                    <a:pt x="4" y="885"/>
                  </a:moveTo>
                  <a:cubicBezTo>
                    <a:pt x="2" y="885"/>
                    <a:pt x="1" y="886"/>
                    <a:pt x="1" y="888"/>
                  </a:cubicBezTo>
                  <a:cubicBezTo>
                    <a:pt x="1" y="889"/>
                    <a:pt x="2" y="891"/>
                    <a:pt x="4" y="891"/>
                  </a:cubicBezTo>
                  <a:cubicBezTo>
                    <a:pt x="6" y="891"/>
                    <a:pt x="7" y="889"/>
                    <a:pt x="7" y="888"/>
                  </a:cubicBezTo>
                  <a:cubicBezTo>
                    <a:pt x="7" y="886"/>
                    <a:pt x="6" y="885"/>
                    <a:pt x="4" y="885"/>
                  </a:cubicBezTo>
                  <a:close/>
                  <a:moveTo>
                    <a:pt x="4" y="899"/>
                  </a:moveTo>
                  <a:cubicBezTo>
                    <a:pt x="2" y="899"/>
                    <a:pt x="1" y="900"/>
                    <a:pt x="1" y="902"/>
                  </a:cubicBezTo>
                  <a:cubicBezTo>
                    <a:pt x="1" y="903"/>
                    <a:pt x="2" y="905"/>
                    <a:pt x="4" y="905"/>
                  </a:cubicBezTo>
                  <a:cubicBezTo>
                    <a:pt x="6" y="905"/>
                    <a:pt x="7" y="903"/>
                    <a:pt x="7" y="902"/>
                  </a:cubicBezTo>
                  <a:cubicBezTo>
                    <a:pt x="7" y="900"/>
                    <a:pt x="6" y="899"/>
                    <a:pt x="4" y="899"/>
                  </a:cubicBezTo>
                  <a:close/>
                  <a:moveTo>
                    <a:pt x="4" y="787"/>
                  </a:moveTo>
                  <a:cubicBezTo>
                    <a:pt x="2" y="787"/>
                    <a:pt x="1" y="788"/>
                    <a:pt x="1" y="790"/>
                  </a:cubicBezTo>
                  <a:cubicBezTo>
                    <a:pt x="1" y="791"/>
                    <a:pt x="2" y="793"/>
                    <a:pt x="4" y="793"/>
                  </a:cubicBezTo>
                  <a:cubicBezTo>
                    <a:pt x="6" y="793"/>
                    <a:pt x="7" y="791"/>
                    <a:pt x="7" y="790"/>
                  </a:cubicBezTo>
                  <a:cubicBezTo>
                    <a:pt x="7" y="788"/>
                    <a:pt x="6" y="787"/>
                    <a:pt x="4" y="787"/>
                  </a:cubicBezTo>
                  <a:close/>
                  <a:moveTo>
                    <a:pt x="4" y="773"/>
                  </a:moveTo>
                  <a:cubicBezTo>
                    <a:pt x="2" y="773"/>
                    <a:pt x="1" y="774"/>
                    <a:pt x="1" y="776"/>
                  </a:cubicBezTo>
                  <a:cubicBezTo>
                    <a:pt x="1" y="777"/>
                    <a:pt x="2" y="779"/>
                    <a:pt x="4" y="779"/>
                  </a:cubicBezTo>
                  <a:cubicBezTo>
                    <a:pt x="6" y="779"/>
                    <a:pt x="7" y="777"/>
                    <a:pt x="7" y="776"/>
                  </a:cubicBezTo>
                  <a:cubicBezTo>
                    <a:pt x="7" y="774"/>
                    <a:pt x="6" y="773"/>
                    <a:pt x="4" y="773"/>
                  </a:cubicBezTo>
                  <a:close/>
                  <a:moveTo>
                    <a:pt x="4" y="829"/>
                  </a:moveTo>
                  <a:cubicBezTo>
                    <a:pt x="2" y="829"/>
                    <a:pt x="1" y="830"/>
                    <a:pt x="1" y="832"/>
                  </a:cubicBezTo>
                  <a:cubicBezTo>
                    <a:pt x="1" y="833"/>
                    <a:pt x="2" y="835"/>
                    <a:pt x="4" y="835"/>
                  </a:cubicBezTo>
                  <a:cubicBezTo>
                    <a:pt x="6" y="835"/>
                    <a:pt x="7" y="833"/>
                    <a:pt x="7" y="832"/>
                  </a:cubicBezTo>
                  <a:cubicBezTo>
                    <a:pt x="7" y="830"/>
                    <a:pt x="6" y="829"/>
                    <a:pt x="4" y="829"/>
                  </a:cubicBezTo>
                  <a:close/>
                  <a:moveTo>
                    <a:pt x="4" y="759"/>
                  </a:moveTo>
                  <a:cubicBezTo>
                    <a:pt x="2" y="759"/>
                    <a:pt x="1" y="760"/>
                    <a:pt x="1" y="762"/>
                  </a:cubicBezTo>
                  <a:cubicBezTo>
                    <a:pt x="1" y="763"/>
                    <a:pt x="2" y="765"/>
                    <a:pt x="4" y="765"/>
                  </a:cubicBezTo>
                  <a:cubicBezTo>
                    <a:pt x="6" y="765"/>
                    <a:pt x="7" y="763"/>
                    <a:pt x="7" y="762"/>
                  </a:cubicBezTo>
                  <a:cubicBezTo>
                    <a:pt x="7" y="760"/>
                    <a:pt x="6" y="759"/>
                    <a:pt x="4" y="759"/>
                  </a:cubicBezTo>
                  <a:close/>
                  <a:moveTo>
                    <a:pt x="4" y="927"/>
                  </a:moveTo>
                  <a:cubicBezTo>
                    <a:pt x="2" y="927"/>
                    <a:pt x="1" y="928"/>
                    <a:pt x="1" y="930"/>
                  </a:cubicBezTo>
                  <a:cubicBezTo>
                    <a:pt x="1" y="931"/>
                    <a:pt x="2" y="933"/>
                    <a:pt x="4" y="933"/>
                  </a:cubicBezTo>
                  <a:cubicBezTo>
                    <a:pt x="6" y="933"/>
                    <a:pt x="7" y="931"/>
                    <a:pt x="7" y="930"/>
                  </a:cubicBezTo>
                  <a:cubicBezTo>
                    <a:pt x="7" y="928"/>
                    <a:pt x="6" y="927"/>
                    <a:pt x="4" y="927"/>
                  </a:cubicBezTo>
                  <a:close/>
                  <a:moveTo>
                    <a:pt x="4" y="745"/>
                  </a:moveTo>
                  <a:cubicBezTo>
                    <a:pt x="2" y="745"/>
                    <a:pt x="1" y="746"/>
                    <a:pt x="1" y="748"/>
                  </a:cubicBezTo>
                  <a:cubicBezTo>
                    <a:pt x="1" y="749"/>
                    <a:pt x="2" y="751"/>
                    <a:pt x="4" y="751"/>
                  </a:cubicBezTo>
                  <a:cubicBezTo>
                    <a:pt x="6" y="751"/>
                    <a:pt x="7" y="749"/>
                    <a:pt x="7" y="748"/>
                  </a:cubicBezTo>
                  <a:cubicBezTo>
                    <a:pt x="7" y="746"/>
                    <a:pt x="6" y="745"/>
                    <a:pt x="4" y="745"/>
                  </a:cubicBezTo>
                  <a:close/>
                  <a:moveTo>
                    <a:pt x="4" y="801"/>
                  </a:moveTo>
                  <a:cubicBezTo>
                    <a:pt x="2" y="801"/>
                    <a:pt x="1" y="802"/>
                    <a:pt x="1" y="804"/>
                  </a:cubicBezTo>
                  <a:cubicBezTo>
                    <a:pt x="1" y="805"/>
                    <a:pt x="2" y="807"/>
                    <a:pt x="4" y="807"/>
                  </a:cubicBezTo>
                  <a:cubicBezTo>
                    <a:pt x="6" y="807"/>
                    <a:pt x="7" y="805"/>
                    <a:pt x="7" y="804"/>
                  </a:cubicBezTo>
                  <a:cubicBezTo>
                    <a:pt x="7" y="802"/>
                    <a:pt x="6" y="801"/>
                    <a:pt x="4" y="801"/>
                  </a:cubicBezTo>
                  <a:close/>
                  <a:moveTo>
                    <a:pt x="4" y="815"/>
                  </a:moveTo>
                  <a:cubicBezTo>
                    <a:pt x="2" y="815"/>
                    <a:pt x="1" y="816"/>
                    <a:pt x="1" y="818"/>
                  </a:cubicBezTo>
                  <a:cubicBezTo>
                    <a:pt x="1" y="819"/>
                    <a:pt x="2" y="821"/>
                    <a:pt x="4" y="821"/>
                  </a:cubicBezTo>
                  <a:cubicBezTo>
                    <a:pt x="6" y="821"/>
                    <a:pt x="7" y="819"/>
                    <a:pt x="7" y="818"/>
                  </a:cubicBezTo>
                  <a:cubicBezTo>
                    <a:pt x="7" y="816"/>
                    <a:pt x="6" y="815"/>
                    <a:pt x="4" y="815"/>
                  </a:cubicBezTo>
                  <a:close/>
                  <a:moveTo>
                    <a:pt x="4" y="1053"/>
                  </a:moveTo>
                  <a:cubicBezTo>
                    <a:pt x="2" y="1053"/>
                    <a:pt x="1" y="1054"/>
                    <a:pt x="1" y="1056"/>
                  </a:cubicBezTo>
                  <a:cubicBezTo>
                    <a:pt x="1" y="1057"/>
                    <a:pt x="2" y="1059"/>
                    <a:pt x="4" y="1059"/>
                  </a:cubicBezTo>
                  <a:cubicBezTo>
                    <a:pt x="6" y="1059"/>
                    <a:pt x="7" y="1057"/>
                    <a:pt x="7" y="1056"/>
                  </a:cubicBezTo>
                  <a:cubicBezTo>
                    <a:pt x="7" y="1054"/>
                    <a:pt x="6" y="1053"/>
                    <a:pt x="4" y="1053"/>
                  </a:cubicBezTo>
                  <a:close/>
                  <a:moveTo>
                    <a:pt x="4" y="1081"/>
                  </a:moveTo>
                  <a:cubicBezTo>
                    <a:pt x="2" y="1081"/>
                    <a:pt x="1" y="1082"/>
                    <a:pt x="1" y="1084"/>
                  </a:cubicBezTo>
                  <a:cubicBezTo>
                    <a:pt x="1" y="1085"/>
                    <a:pt x="2" y="1087"/>
                    <a:pt x="4" y="1087"/>
                  </a:cubicBezTo>
                  <a:cubicBezTo>
                    <a:pt x="6" y="1087"/>
                    <a:pt x="7" y="1085"/>
                    <a:pt x="7" y="1084"/>
                  </a:cubicBezTo>
                  <a:cubicBezTo>
                    <a:pt x="7" y="1082"/>
                    <a:pt x="6" y="1081"/>
                    <a:pt x="4" y="1081"/>
                  </a:cubicBezTo>
                  <a:close/>
                  <a:moveTo>
                    <a:pt x="4" y="1039"/>
                  </a:moveTo>
                  <a:cubicBezTo>
                    <a:pt x="2" y="1039"/>
                    <a:pt x="1" y="1040"/>
                    <a:pt x="1" y="1042"/>
                  </a:cubicBezTo>
                  <a:cubicBezTo>
                    <a:pt x="1" y="1043"/>
                    <a:pt x="2" y="1045"/>
                    <a:pt x="4" y="1045"/>
                  </a:cubicBezTo>
                  <a:cubicBezTo>
                    <a:pt x="6" y="1045"/>
                    <a:pt x="7" y="1043"/>
                    <a:pt x="7" y="1042"/>
                  </a:cubicBezTo>
                  <a:cubicBezTo>
                    <a:pt x="7" y="1040"/>
                    <a:pt x="6" y="1039"/>
                    <a:pt x="4" y="1039"/>
                  </a:cubicBezTo>
                  <a:close/>
                  <a:moveTo>
                    <a:pt x="4" y="1109"/>
                  </a:moveTo>
                  <a:cubicBezTo>
                    <a:pt x="2" y="1109"/>
                    <a:pt x="1" y="1110"/>
                    <a:pt x="1" y="1112"/>
                  </a:cubicBezTo>
                  <a:cubicBezTo>
                    <a:pt x="1" y="1113"/>
                    <a:pt x="2" y="1115"/>
                    <a:pt x="4" y="1115"/>
                  </a:cubicBezTo>
                  <a:cubicBezTo>
                    <a:pt x="6" y="1115"/>
                    <a:pt x="7" y="1113"/>
                    <a:pt x="7" y="1112"/>
                  </a:cubicBezTo>
                  <a:cubicBezTo>
                    <a:pt x="7" y="1110"/>
                    <a:pt x="6" y="1109"/>
                    <a:pt x="4" y="1109"/>
                  </a:cubicBezTo>
                  <a:close/>
                  <a:moveTo>
                    <a:pt x="4" y="1025"/>
                  </a:moveTo>
                  <a:cubicBezTo>
                    <a:pt x="2" y="1025"/>
                    <a:pt x="1" y="1026"/>
                    <a:pt x="1" y="1028"/>
                  </a:cubicBezTo>
                  <a:cubicBezTo>
                    <a:pt x="1" y="1029"/>
                    <a:pt x="2" y="1031"/>
                    <a:pt x="4" y="1031"/>
                  </a:cubicBezTo>
                  <a:cubicBezTo>
                    <a:pt x="6" y="1031"/>
                    <a:pt x="7" y="1029"/>
                    <a:pt x="7" y="1028"/>
                  </a:cubicBezTo>
                  <a:cubicBezTo>
                    <a:pt x="7" y="1026"/>
                    <a:pt x="6" y="1025"/>
                    <a:pt x="4" y="1025"/>
                  </a:cubicBezTo>
                  <a:close/>
                  <a:moveTo>
                    <a:pt x="4" y="1095"/>
                  </a:moveTo>
                  <a:cubicBezTo>
                    <a:pt x="2" y="1095"/>
                    <a:pt x="1" y="1096"/>
                    <a:pt x="1" y="1098"/>
                  </a:cubicBezTo>
                  <a:cubicBezTo>
                    <a:pt x="1" y="1099"/>
                    <a:pt x="2" y="1101"/>
                    <a:pt x="4" y="1101"/>
                  </a:cubicBezTo>
                  <a:cubicBezTo>
                    <a:pt x="6" y="1101"/>
                    <a:pt x="7" y="1099"/>
                    <a:pt x="7" y="1098"/>
                  </a:cubicBezTo>
                  <a:cubicBezTo>
                    <a:pt x="7" y="1096"/>
                    <a:pt x="6" y="1095"/>
                    <a:pt x="4" y="1095"/>
                  </a:cubicBezTo>
                  <a:close/>
                  <a:moveTo>
                    <a:pt x="4" y="1011"/>
                  </a:moveTo>
                  <a:cubicBezTo>
                    <a:pt x="2" y="1011"/>
                    <a:pt x="1" y="1012"/>
                    <a:pt x="1" y="1014"/>
                  </a:cubicBezTo>
                  <a:cubicBezTo>
                    <a:pt x="1" y="1015"/>
                    <a:pt x="2" y="1017"/>
                    <a:pt x="4" y="1017"/>
                  </a:cubicBezTo>
                  <a:cubicBezTo>
                    <a:pt x="6" y="1017"/>
                    <a:pt x="7" y="1015"/>
                    <a:pt x="7" y="1014"/>
                  </a:cubicBezTo>
                  <a:cubicBezTo>
                    <a:pt x="7" y="1012"/>
                    <a:pt x="6" y="1011"/>
                    <a:pt x="4" y="1011"/>
                  </a:cubicBezTo>
                  <a:close/>
                  <a:moveTo>
                    <a:pt x="4" y="955"/>
                  </a:moveTo>
                  <a:cubicBezTo>
                    <a:pt x="2" y="955"/>
                    <a:pt x="1" y="956"/>
                    <a:pt x="1" y="958"/>
                  </a:cubicBezTo>
                  <a:cubicBezTo>
                    <a:pt x="1" y="959"/>
                    <a:pt x="2" y="961"/>
                    <a:pt x="4" y="961"/>
                  </a:cubicBezTo>
                  <a:cubicBezTo>
                    <a:pt x="6" y="961"/>
                    <a:pt x="7" y="959"/>
                    <a:pt x="7" y="958"/>
                  </a:cubicBezTo>
                  <a:cubicBezTo>
                    <a:pt x="7" y="956"/>
                    <a:pt x="6" y="955"/>
                    <a:pt x="4" y="955"/>
                  </a:cubicBezTo>
                  <a:close/>
                  <a:moveTo>
                    <a:pt x="4" y="969"/>
                  </a:moveTo>
                  <a:cubicBezTo>
                    <a:pt x="2" y="969"/>
                    <a:pt x="1" y="970"/>
                    <a:pt x="1" y="972"/>
                  </a:cubicBezTo>
                  <a:cubicBezTo>
                    <a:pt x="1" y="973"/>
                    <a:pt x="2" y="975"/>
                    <a:pt x="4" y="975"/>
                  </a:cubicBezTo>
                  <a:cubicBezTo>
                    <a:pt x="6" y="975"/>
                    <a:pt x="7" y="973"/>
                    <a:pt x="7" y="972"/>
                  </a:cubicBezTo>
                  <a:cubicBezTo>
                    <a:pt x="7" y="970"/>
                    <a:pt x="6" y="969"/>
                    <a:pt x="4" y="969"/>
                  </a:cubicBezTo>
                  <a:close/>
                  <a:moveTo>
                    <a:pt x="4" y="941"/>
                  </a:moveTo>
                  <a:cubicBezTo>
                    <a:pt x="2" y="941"/>
                    <a:pt x="1" y="942"/>
                    <a:pt x="1" y="944"/>
                  </a:cubicBezTo>
                  <a:cubicBezTo>
                    <a:pt x="1" y="945"/>
                    <a:pt x="2" y="947"/>
                    <a:pt x="4" y="947"/>
                  </a:cubicBezTo>
                  <a:cubicBezTo>
                    <a:pt x="6" y="947"/>
                    <a:pt x="7" y="945"/>
                    <a:pt x="7" y="944"/>
                  </a:cubicBezTo>
                  <a:cubicBezTo>
                    <a:pt x="7" y="942"/>
                    <a:pt x="6" y="941"/>
                    <a:pt x="4" y="941"/>
                  </a:cubicBezTo>
                  <a:close/>
                  <a:moveTo>
                    <a:pt x="4" y="997"/>
                  </a:moveTo>
                  <a:cubicBezTo>
                    <a:pt x="2" y="997"/>
                    <a:pt x="1" y="998"/>
                    <a:pt x="1" y="1000"/>
                  </a:cubicBezTo>
                  <a:cubicBezTo>
                    <a:pt x="1" y="1001"/>
                    <a:pt x="2" y="1003"/>
                    <a:pt x="4" y="1003"/>
                  </a:cubicBezTo>
                  <a:cubicBezTo>
                    <a:pt x="6" y="1003"/>
                    <a:pt x="7" y="1001"/>
                    <a:pt x="7" y="1000"/>
                  </a:cubicBezTo>
                  <a:cubicBezTo>
                    <a:pt x="7" y="998"/>
                    <a:pt x="6" y="997"/>
                    <a:pt x="4" y="997"/>
                  </a:cubicBezTo>
                  <a:close/>
                  <a:moveTo>
                    <a:pt x="4" y="983"/>
                  </a:moveTo>
                  <a:cubicBezTo>
                    <a:pt x="2" y="983"/>
                    <a:pt x="1" y="984"/>
                    <a:pt x="1" y="986"/>
                  </a:cubicBezTo>
                  <a:cubicBezTo>
                    <a:pt x="1" y="987"/>
                    <a:pt x="2" y="989"/>
                    <a:pt x="4" y="989"/>
                  </a:cubicBezTo>
                  <a:cubicBezTo>
                    <a:pt x="6" y="989"/>
                    <a:pt x="7" y="987"/>
                    <a:pt x="7" y="986"/>
                  </a:cubicBezTo>
                  <a:cubicBezTo>
                    <a:pt x="7" y="984"/>
                    <a:pt x="6" y="983"/>
                    <a:pt x="4" y="983"/>
                  </a:cubicBezTo>
                  <a:close/>
                  <a:moveTo>
                    <a:pt x="4" y="1067"/>
                  </a:moveTo>
                  <a:cubicBezTo>
                    <a:pt x="2" y="1067"/>
                    <a:pt x="1" y="1068"/>
                    <a:pt x="1" y="1070"/>
                  </a:cubicBezTo>
                  <a:cubicBezTo>
                    <a:pt x="1" y="1071"/>
                    <a:pt x="2" y="1073"/>
                    <a:pt x="4" y="1073"/>
                  </a:cubicBezTo>
                  <a:cubicBezTo>
                    <a:pt x="6" y="1073"/>
                    <a:pt x="7" y="1071"/>
                    <a:pt x="7" y="1070"/>
                  </a:cubicBezTo>
                  <a:cubicBezTo>
                    <a:pt x="7" y="1068"/>
                    <a:pt x="6" y="1067"/>
                    <a:pt x="4" y="1067"/>
                  </a:cubicBezTo>
                  <a:close/>
                  <a:moveTo>
                    <a:pt x="4" y="493"/>
                  </a:moveTo>
                  <a:cubicBezTo>
                    <a:pt x="2" y="493"/>
                    <a:pt x="1" y="494"/>
                    <a:pt x="1" y="496"/>
                  </a:cubicBezTo>
                  <a:cubicBezTo>
                    <a:pt x="1" y="497"/>
                    <a:pt x="2" y="499"/>
                    <a:pt x="4" y="499"/>
                  </a:cubicBezTo>
                  <a:cubicBezTo>
                    <a:pt x="6" y="499"/>
                    <a:pt x="7" y="497"/>
                    <a:pt x="7" y="496"/>
                  </a:cubicBezTo>
                  <a:cubicBezTo>
                    <a:pt x="7" y="494"/>
                    <a:pt x="6" y="493"/>
                    <a:pt x="4" y="493"/>
                  </a:cubicBezTo>
                  <a:close/>
                  <a:moveTo>
                    <a:pt x="4" y="465"/>
                  </a:moveTo>
                  <a:cubicBezTo>
                    <a:pt x="2" y="465"/>
                    <a:pt x="1" y="466"/>
                    <a:pt x="1" y="468"/>
                  </a:cubicBezTo>
                  <a:cubicBezTo>
                    <a:pt x="1" y="469"/>
                    <a:pt x="2" y="471"/>
                    <a:pt x="4" y="471"/>
                  </a:cubicBezTo>
                  <a:cubicBezTo>
                    <a:pt x="6" y="471"/>
                    <a:pt x="7" y="469"/>
                    <a:pt x="7" y="468"/>
                  </a:cubicBezTo>
                  <a:cubicBezTo>
                    <a:pt x="7" y="466"/>
                    <a:pt x="6" y="465"/>
                    <a:pt x="4" y="465"/>
                  </a:cubicBezTo>
                  <a:close/>
                  <a:moveTo>
                    <a:pt x="4" y="479"/>
                  </a:moveTo>
                  <a:cubicBezTo>
                    <a:pt x="2" y="479"/>
                    <a:pt x="1" y="480"/>
                    <a:pt x="1" y="482"/>
                  </a:cubicBezTo>
                  <a:cubicBezTo>
                    <a:pt x="1" y="483"/>
                    <a:pt x="2" y="485"/>
                    <a:pt x="4" y="485"/>
                  </a:cubicBezTo>
                  <a:cubicBezTo>
                    <a:pt x="6" y="485"/>
                    <a:pt x="7" y="483"/>
                    <a:pt x="7" y="482"/>
                  </a:cubicBezTo>
                  <a:cubicBezTo>
                    <a:pt x="7" y="480"/>
                    <a:pt x="6" y="479"/>
                    <a:pt x="4" y="479"/>
                  </a:cubicBezTo>
                  <a:close/>
                  <a:moveTo>
                    <a:pt x="4" y="507"/>
                  </a:moveTo>
                  <a:cubicBezTo>
                    <a:pt x="2" y="507"/>
                    <a:pt x="1" y="508"/>
                    <a:pt x="1" y="510"/>
                  </a:cubicBezTo>
                  <a:cubicBezTo>
                    <a:pt x="1" y="511"/>
                    <a:pt x="2" y="513"/>
                    <a:pt x="4" y="513"/>
                  </a:cubicBezTo>
                  <a:cubicBezTo>
                    <a:pt x="6" y="513"/>
                    <a:pt x="7" y="511"/>
                    <a:pt x="7" y="510"/>
                  </a:cubicBezTo>
                  <a:cubicBezTo>
                    <a:pt x="7" y="508"/>
                    <a:pt x="6" y="507"/>
                    <a:pt x="4" y="507"/>
                  </a:cubicBezTo>
                  <a:close/>
                  <a:moveTo>
                    <a:pt x="4" y="535"/>
                  </a:moveTo>
                  <a:cubicBezTo>
                    <a:pt x="2" y="535"/>
                    <a:pt x="1" y="536"/>
                    <a:pt x="1" y="538"/>
                  </a:cubicBezTo>
                  <a:cubicBezTo>
                    <a:pt x="1" y="539"/>
                    <a:pt x="2" y="541"/>
                    <a:pt x="4" y="541"/>
                  </a:cubicBezTo>
                  <a:cubicBezTo>
                    <a:pt x="6" y="541"/>
                    <a:pt x="7" y="539"/>
                    <a:pt x="7" y="538"/>
                  </a:cubicBezTo>
                  <a:cubicBezTo>
                    <a:pt x="7" y="536"/>
                    <a:pt x="6" y="535"/>
                    <a:pt x="4" y="535"/>
                  </a:cubicBezTo>
                  <a:close/>
                  <a:moveTo>
                    <a:pt x="4" y="521"/>
                  </a:moveTo>
                  <a:cubicBezTo>
                    <a:pt x="2" y="521"/>
                    <a:pt x="1" y="522"/>
                    <a:pt x="1" y="524"/>
                  </a:cubicBezTo>
                  <a:cubicBezTo>
                    <a:pt x="1" y="525"/>
                    <a:pt x="2" y="527"/>
                    <a:pt x="4" y="527"/>
                  </a:cubicBezTo>
                  <a:cubicBezTo>
                    <a:pt x="6" y="527"/>
                    <a:pt x="7" y="525"/>
                    <a:pt x="7" y="524"/>
                  </a:cubicBezTo>
                  <a:cubicBezTo>
                    <a:pt x="7" y="522"/>
                    <a:pt x="6" y="521"/>
                    <a:pt x="4" y="521"/>
                  </a:cubicBezTo>
                  <a:close/>
                  <a:moveTo>
                    <a:pt x="4" y="437"/>
                  </a:moveTo>
                  <a:cubicBezTo>
                    <a:pt x="2" y="437"/>
                    <a:pt x="1" y="438"/>
                    <a:pt x="1" y="440"/>
                  </a:cubicBezTo>
                  <a:cubicBezTo>
                    <a:pt x="1" y="441"/>
                    <a:pt x="2" y="443"/>
                    <a:pt x="4" y="443"/>
                  </a:cubicBezTo>
                  <a:cubicBezTo>
                    <a:pt x="6" y="443"/>
                    <a:pt x="7" y="441"/>
                    <a:pt x="7" y="440"/>
                  </a:cubicBezTo>
                  <a:cubicBezTo>
                    <a:pt x="7" y="438"/>
                    <a:pt x="6" y="437"/>
                    <a:pt x="4" y="437"/>
                  </a:cubicBezTo>
                  <a:close/>
                  <a:moveTo>
                    <a:pt x="4" y="395"/>
                  </a:moveTo>
                  <a:cubicBezTo>
                    <a:pt x="2" y="395"/>
                    <a:pt x="1" y="396"/>
                    <a:pt x="1" y="398"/>
                  </a:cubicBezTo>
                  <a:cubicBezTo>
                    <a:pt x="1" y="399"/>
                    <a:pt x="2" y="401"/>
                    <a:pt x="4" y="401"/>
                  </a:cubicBezTo>
                  <a:cubicBezTo>
                    <a:pt x="6" y="401"/>
                    <a:pt x="7" y="399"/>
                    <a:pt x="7" y="398"/>
                  </a:cubicBezTo>
                  <a:cubicBezTo>
                    <a:pt x="7" y="396"/>
                    <a:pt x="6" y="395"/>
                    <a:pt x="4" y="395"/>
                  </a:cubicBezTo>
                  <a:close/>
                  <a:moveTo>
                    <a:pt x="4" y="409"/>
                  </a:moveTo>
                  <a:cubicBezTo>
                    <a:pt x="2" y="409"/>
                    <a:pt x="1" y="410"/>
                    <a:pt x="1" y="412"/>
                  </a:cubicBezTo>
                  <a:cubicBezTo>
                    <a:pt x="1" y="413"/>
                    <a:pt x="2" y="415"/>
                    <a:pt x="4" y="415"/>
                  </a:cubicBezTo>
                  <a:cubicBezTo>
                    <a:pt x="6" y="415"/>
                    <a:pt x="7" y="413"/>
                    <a:pt x="7" y="412"/>
                  </a:cubicBezTo>
                  <a:cubicBezTo>
                    <a:pt x="7" y="410"/>
                    <a:pt x="6" y="409"/>
                    <a:pt x="4" y="409"/>
                  </a:cubicBezTo>
                  <a:close/>
                  <a:moveTo>
                    <a:pt x="4" y="381"/>
                  </a:moveTo>
                  <a:cubicBezTo>
                    <a:pt x="2" y="381"/>
                    <a:pt x="1" y="382"/>
                    <a:pt x="1" y="384"/>
                  </a:cubicBezTo>
                  <a:cubicBezTo>
                    <a:pt x="1" y="385"/>
                    <a:pt x="2" y="387"/>
                    <a:pt x="4" y="387"/>
                  </a:cubicBezTo>
                  <a:cubicBezTo>
                    <a:pt x="6" y="387"/>
                    <a:pt x="7" y="385"/>
                    <a:pt x="7" y="384"/>
                  </a:cubicBezTo>
                  <a:cubicBezTo>
                    <a:pt x="7" y="382"/>
                    <a:pt x="6" y="381"/>
                    <a:pt x="4" y="381"/>
                  </a:cubicBezTo>
                  <a:close/>
                  <a:moveTo>
                    <a:pt x="4" y="423"/>
                  </a:moveTo>
                  <a:cubicBezTo>
                    <a:pt x="2" y="423"/>
                    <a:pt x="1" y="424"/>
                    <a:pt x="1" y="426"/>
                  </a:cubicBezTo>
                  <a:cubicBezTo>
                    <a:pt x="1" y="427"/>
                    <a:pt x="2" y="429"/>
                    <a:pt x="4" y="429"/>
                  </a:cubicBezTo>
                  <a:cubicBezTo>
                    <a:pt x="6" y="429"/>
                    <a:pt x="7" y="427"/>
                    <a:pt x="7" y="426"/>
                  </a:cubicBezTo>
                  <a:cubicBezTo>
                    <a:pt x="7" y="424"/>
                    <a:pt x="6" y="423"/>
                    <a:pt x="4" y="423"/>
                  </a:cubicBezTo>
                  <a:close/>
                  <a:moveTo>
                    <a:pt x="4" y="549"/>
                  </a:moveTo>
                  <a:cubicBezTo>
                    <a:pt x="2" y="549"/>
                    <a:pt x="1" y="550"/>
                    <a:pt x="1" y="552"/>
                  </a:cubicBezTo>
                  <a:cubicBezTo>
                    <a:pt x="1" y="553"/>
                    <a:pt x="2" y="555"/>
                    <a:pt x="4" y="555"/>
                  </a:cubicBezTo>
                  <a:cubicBezTo>
                    <a:pt x="6" y="555"/>
                    <a:pt x="7" y="553"/>
                    <a:pt x="7" y="552"/>
                  </a:cubicBezTo>
                  <a:cubicBezTo>
                    <a:pt x="7" y="550"/>
                    <a:pt x="6" y="549"/>
                    <a:pt x="4" y="549"/>
                  </a:cubicBezTo>
                  <a:close/>
                  <a:moveTo>
                    <a:pt x="4" y="451"/>
                  </a:moveTo>
                  <a:cubicBezTo>
                    <a:pt x="2" y="451"/>
                    <a:pt x="1" y="452"/>
                    <a:pt x="1" y="454"/>
                  </a:cubicBezTo>
                  <a:cubicBezTo>
                    <a:pt x="1" y="455"/>
                    <a:pt x="2" y="457"/>
                    <a:pt x="4" y="457"/>
                  </a:cubicBezTo>
                  <a:cubicBezTo>
                    <a:pt x="6" y="457"/>
                    <a:pt x="7" y="455"/>
                    <a:pt x="7" y="454"/>
                  </a:cubicBezTo>
                  <a:cubicBezTo>
                    <a:pt x="7" y="452"/>
                    <a:pt x="6" y="451"/>
                    <a:pt x="4" y="451"/>
                  </a:cubicBezTo>
                  <a:close/>
                  <a:moveTo>
                    <a:pt x="4" y="703"/>
                  </a:moveTo>
                  <a:cubicBezTo>
                    <a:pt x="2" y="703"/>
                    <a:pt x="1" y="704"/>
                    <a:pt x="1" y="706"/>
                  </a:cubicBezTo>
                  <a:cubicBezTo>
                    <a:pt x="1" y="707"/>
                    <a:pt x="2" y="709"/>
                    <a:pt x="4" y="709"/>
                  </a:cubicBezTo>
                  <a:cubicBezTo>
                    <a:pt x="6" y="709"/>
                    <a:pt x="7" y="707"/>
                    <a:pt x="7" y="706"/>
                  </a:cubicBezTo>
                  <a:cubicBezTo>
                    <a:pt x="7" y="704"/>
                    <a:pt x="6" y="703"/>
                    <a:pt x="4" y="703"/>
                  </a:cubicBezTo>
                  <a:close/>
                  <a:moveTo>
                    <a:pt x="4" y="689"/>
                  </a:moveTo>
                  <a:cubicBezTo>
                    <a:pt x="2" y="689"/>
                    <a:pt x="1" y="690"/>
                    <a:pt x="1" y="692"/>
                  </a:cubicBezTo>
                  <a:cubicBezTo>
                    <a:pt x="1" y="693"/>
                    <a:pt x="2" y="695"/>
                    <a:pt x="4" y="695"/>
                  </a:cubicBezTo>
                  <a:cubicBezTo>
                    <a:pt x="6" y="695"/>
                    <a:pt x="7" y="693"/>
                    <a:pt x="7" y="692"/>
                  </a:cubicBezTo>
                  <a:cubicBezTo>
                    <a:pt x="7" y="690"/>
                    <a:pt x="6" y="689"/>
                    <a:pt x="4" y="689"/>
                  </a:cubicBezTo>
                  <a:close/>
                  <a:moveTo>
                    <a:pt x="4" y="675"/>
                  </a:moveTo>
                  <a:cubicBezTo>
                    <a:pt x="2" y="675"/>
                    <a:pt x="1" y="676"/>
                    <a:pt x="1" y="678"/>
                  </a:cubicBezTo>
                  <a:cubicBezTo>
                    <a:pt x="1" y="679"/>
                    <a:pt x="2" y="681"/>
                    <a:pt x="4" y="681"/>
                  </a:cubicBezTo>
                  <a:cubicBezTo>
                    <a:pt x="6" y="681"/>
                    <a:pt x="7" y="679"/>
                    <a:pt x="7" y="678"/>
                  </a:cubicBezTo>
                  <a:cubicBezTo>
                    <a:pt x="7" y="676"/>
                    <a:pt x="6" y="675"/>
                    <a:pt x="4" y="675"/>
                  </a:cubicBezTo>
                  <a:close/>
                  <a:moveTo>
                    <a:pt x="4" y="661"/>
                  </a:moveTo>
                  <a:cubicBezTo>
                    <a:pt x="2" y="661"/>
                    <a:pt x="1" y="662"/>
                    <a:pt x="1" y="664"/>
                  </a:cubicBezTo>
                  <a:cubicBezTo>
                    <a:pt x="1" y="665"/>
                    <a:pt x="2" y="667"/>
                    <a:pt x="4" y="667"/>
                  </a:cubicBezTo>
                  <a:cubicBezTo>
                    <a:pt x="6" y="667"/>
                    <a:pt x="7" y="665"/>
                    <a:pt x="7" y="664"/>
                  </a:cubicBezTo>
                  <a:cubicBezTo>
                    <a:pt x="7" y="662"/>
                    <a:pt x="6" y="661"/>
                    <a:pt x="4" y="661"/>
                  </a:cubicBezTo>
                  <a:close/>
                  <a:moveTo>
                    <a:pt x="4" y="647"/>
                  </a:moveTo>
                  <a:cubicBezTo>
                    <a:pt x="2" y="647"/>
                    <a:pt x="1" y="648"/>
                    <a:pt x="1" y="650"/>
                  </a:cubicBezTo>
                  <a:cubicBezTo>
                    <a:pt x="1" y="651"/>
                    <a:pt x="2" y="653"/>
                    <a:pt x="4" y="653"/>
                  </a:cubicBezTo>
                  <a:cubicBezTo>
                    <a:pt x="6" y="653"/>
                    <a:pt x="7" y="651"/>
                    <a:pt x="7" y="650"/>
                  </a:cubicBezTo>
                  <a:cubicBezTo>
                    <a:pt x="7" y="648"/>
                    <a:pt x="6" y="647"/>
                    <a:pt x="4" y="647"/>
                  </a:cubicBezTo>
                  <a:close/>
                  <a:moveTo>
                    <a:pt x="4" y="717"/>
                  </a:moveTo>
                  <a:cubicBezTo>
                    <a:pt x="2" y="717"/>
                    <a:pt x="1" y="718"/>
                    <a:pt x="1" y="720"/>
                  </a:cubicBezTo>
                  <a:cubicBezTo>
                    <a:pt x="1" y="721"/>
                    <a:pt x="2" y="723"/>
                    <a:pt x="4" y="723"/>
                  </a:cubicBezTo>
                  <a:cubicBezTo>
                    <a:pt x="6" y="723"/>
                    <a:pt x="7" y="721"/>
                    <a:pt x="7" y="720"/>
                  </a:cubicBezTo>
                  <a:cubicBezTo>
                    <a:pt x="7" y="718"/>
                    <a:pt x="6" y="717"/>
                    <a:pt x="4" y="717"/>
                  </a:cubicBezTo>
                  <a:close/>
                  <a:moveTo>
                    <a:pt x="4" y="731"/>
                  </a:moveTo>
                  <a:cubicBezTo>
                    <a:pt x="2" y="731"/>
                    <a:pt x="1" y="732"/>
                    <a:pt x="1" y="734"/>
                  </a:cubicBezTo>
                  <a:cubicBezTo>
                    <a:pt x="1" y="735"/>
                    <a:pt x="2" y="737"/>
                    <a:pt x="4" y="737"/>
                  </a:cubicBezTo>
                  <a:cubicBezTo>
                    <a:pt x="6" y="737"/>
                    <a:pt x="7" y="735"/>
                    <a:pt x="7" y="734"/>
                  </a:cubicBezTo>
                  <a:cubicBezTo>
                    <a:pt x="7" y="732"/>
                    <a:pt x="6" y="731"/>
                    <a:pt x="4" y="731"/>
                  </a:cubicBezTo>
                  <a:close/>
                  <a:moveTo>
                    <a:pt x="4" y="563"/>
                  </a:moveTo>
                  <a:cubicBezTo>
                    <a:pt x="2" y="563"/>
                    <a:pt x="1" y="564"/>
                    <a:pt x="1" y="566"/>
                  </a:cubicBezTo>
                  <a:cubicBezTo>
                    <a:pt x="1" y="567"/>
                    <a:pt x="2" y="569"/>
                    <a:pt x="4" y="569"/>
                  </a:cubicBezTo>
                  <a:cubicBezTo>
                    <a:pt x="6" y="569"/>
                    <a:pt x="7" y="567"/>
                    <a:pt x="7" y="566"/>
                  </a:cubicBezTo>
                  <a:cubicBezTo>
                    <a:pt x="7" y="564"/>
                    <a:pt x="6" y="563"/>
                    <a:pt x="4" y="563"/>
                  </a:cubicBezTo>
                  <a:close/>
                  <a:moveTo>
                    <a:pt x="4" y="633"/>
                  </a:moveTo>
                  <a:cubicBezTo>
                    <a:pt x="2" y="633"/>
                    <a:pt x="1" y="634"/>
                    <a:pt x="1" y="636"/>
                  </a:cubicBezTo>
                  <a:cubicBezTo>
                    <a:pt x="1" y="637"/>
                    <a:pt x="2" y="639"/>
                    <a:pt x="4" y="639"/>
                  </a:cubicBezTo>
                  <a:cubicBezTo>
                    <a:pt x="6" y="639"/>
                    <a:pt x="7" y="637"/>
                    <a:pt x="7" y="636"/>
                  </a:cubicBezTo>
                  <a:cubicBezTo>
                    <a:pt x="7" y="634"/>
                    <a:pt x="6" y="633"/>
                    <a:pt x="4" y="633"/>
                  </a:cubicBezTo>
                  <a:close/>
                  <a:moveTo>
                    <a:pt x="4" y="591"/>
                  </a:moveTo>
                  <a:cubicBezTo>
                    <a:pt x="2" y="591"/>
                    <a:pt x="1" y="592"/>
                    <a:pt x="1" y="594"/>
                  </a:cubicBezTo>
                  <a:cubicBezTo>
                    <a:pt x="1" y="595"/>
                    <a:pt x="2" y="597"/>
                    <a:pt x="4" y="597"/>
                  </a:cubicBezTo>
                  <a:cubicBezTo>
                    <a:pt x="6" y="597"/>
                    <a:pt x="7" y="595"/>
                    <a:pt x="7" y="594"/>
                  </a:cubicBezTo>
                  <a:cubicBezTo>
                    <a:pt x="7" y="592"/>
                    <a:pt x="6" y="591"/>
                    <a:pt x="4" y="591"/>
                  </a:cubicBezTo>
                  <a:close/>
                  <a:moveTo>
                    <a:pt x="4" y="577"/>
                  </a:moveTo>
                  <a:cubicBezTo>
                    <a:pt x="2" y="577"/>
                    <a:pt x="1" y="578"/>
                    <a:pt x="1" y="580"/>
                  </a:cubicBezTo>
                  <a:cubicBezTo>
                    <a:pt x="1" y="581"/>
                    <a:pt x="2" y="583"/>
                    <a:pt x="4" y="583"/>
                  </a:cubicBezTo>
                  <a:cubicBezTo>
                    <a:pt x="6" y="583"/>
                    <a:pt x="7" y="581"/>
                    <a:pt x="7" y="580"/>
                  </a:cubicBezTo>
                  <a:cubicBezTo>
                    <a:pt x="7" y="578"/>
                    <a:pt x="6" y="577"/>
                    <a:pt x="4" y="577"/>
                  </a:cubicBezTo>
                  <a:close/>
                  <a:moveTo>
                    <a:pt x="4" y="605"/>
                  </a:moveTo>
                  <a:cubicBezTo>
                    <a:pt x="2" y="605"/>
                    <a:pt x="1" y="606"/>
                    <a:pt x="1" y="608"/>
                  </a:cubicBezTo>
                  <a:cubicBezTo>
                    <a:pt x="1" y="609"/>
                    <a:pt x="2" y="611"/>
                    <a:pt x="4" y="611"/>
                  </a:cubicBezTo>
                  <a:cubicBezTo>
                    <a:pt x="6" y="611"/>
                    <a:pt x="7" y="609"/>
                    <a:pt x="7" y="608"/>
                  </a:cubicBezTo>
                  <a:cubicBezTo>
                    <a:pt x="7" y="606"/>
                    <a:pt x="6" y="605"/>
                    <a:pt x="4" y="605"/>
                  </a:cubicBezTo>
                  <a:close/>
                  <a:moveTo>
                    <a:pt x="4" y="619"/>
                  </a:moveTo>
                  <a:cubicBezTo>
                    <a:pt x="2" y="619"/>
                    <a:pt x="1" y="620"/>
                    <a:pt x="1" y="622"/>
                  </a:cubicBezTo>
                  <a:cubicBezTo>
                    <a:pt x="1" y="623"/>
                    <a:pt x="2" y="625"/>
                    <a:pt x="4" y="625"/>
                  </a:cubicBezTo>
                  <a:cubicBezTo>
                    <a:pt x="6" y="625"/>
                    <a:pt x="7" y="623"/>
                    <a:pt x="7" y="622"/>
                  </a:cubicBezTo>
                  <a:cubicBezTo>
                    <a:pt x="7" y="620"/>
                    <a:pt x="6" y="619"/>
                    <a:pt x="4" y="619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784" y="3325065"/>
              <a:ext cx="222724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E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38527" y="2683974"/>
            <a:ext cx="1609371" cy="1806575"/>
            <a:chOff x="2660921" y="2232025"/>
            <a:chExt cx="1609371" cy="1806575"/>
          </a:xfrm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4244892" y="2232025"/>
              <a:ext cx="25400" cy="1806575"/>
            </a:xfrm>
            <a:custGeom>
              <a:avLst/>
              <a:gdLst>
                <a:gd name="T0" fmla="*/ 1 w 8"/>
                <a:gd name="T1" fmla="*/ 524 h 569"/>
                <a:gd name="T2" fmla="*/ 7 w 8"/>
                <a:gd name="T3" fmla="*/ 524 h 569"/>
                <a:gd name="T4" fmla="*/ 4 w 8"/>
                <a:gd name="T5" fmla="*/ 507 h 569"/>
                <a:gd name="T6" fmla="*/ 4 w 8"/>
                <a:gd name="T7" fmla="*/ 513 h 569"/>
                <a:gd name="T8" fmla="*/ 4 w 8"/>
                <a:gd name="T9" fmla="*/ 507 h 569"/>
                <a:gd name="T10" fmla="*/ 1 w 8"/>
                <a:gd name="T11" fmla="*/ 496 h 569"/>
                <a:gd name="T12" fmla="*/ 7 w 8"/>
                <a:gd name="T13" fmla="*/ 496 h 569"/>
                <a:gd name="T14" fmla="*/ 4 w 8"/>
                <a:gd name="T15" fmla="*/ 479 h 569"/>
                <a:gd name="T16" fmla="*/ 4 w 8"/>
                <a:gd name="T17" fmla="*/ 485 h 569"/>
                <a:gd name="T18" fmla="*/ 4 w 8"/>
                <a:gd name="T19" fmla="*/ 479 h 569"/>
                <a:gd name="T20" fmla="*/ 1 w 8"/>
                <a:gd name="T21" fmla="*/ 566 h 569"/>
                <a:gd name="T22" fmla="*/ 7 w 8"/>
                <a:gd name="T23" fmla="*/ 566 h 569"/>
                <a:gd name="T24" fmla="*/ 4 w 8"/>
                <a:gd name="T25" fmla="*/ 535 h 569"/>
                <a:gd name="T26" fmla="*/ 4 w 8"/>
                <a:gd name="T27" fmla="*/ 541 h 569"/>
                <a:gd name="T28" fmla="*/ 4 w 8"/>
                <a:gd name="T29" fmla="*/ 535 h 569"/>
                <a:gd name="T30" fmla="*/ 1 w 8"/>
                <a:gd name="T31" fmla="*/ 552 h 569"/>
                <a:gd name="T32" fmla="*/ 7 w 8"/>
                <a:gd name="T33" fmla="*/ 552 h 569"/>
                <a:gd name="T34" fmla="*/ 4 w 8"/>
                <a:gd name="T35" fmla="*/ 0 h 569"/>
                <a:gd name="T36" fmla="*/ 0 w 8"/>
                <a:gd name="T37" fmla="*/ 370 h 569"/>
                <a:gd name="T38" fmla="*/ 8 w 8"/>
                <a:gd name="T39" fmla="*/ 370 h 569"/>
                <a:gd name="T40" fmla="*/ 4 w 8"/>
                <a:gd name="T41" fmla="*/ 0 h 569"/>
                <a:gd name="T42" fmla="*/ 1 w 8"/>
                <a:gd name="T43" fmla="*/ 468 h 569"/>
                <a:gd name="T44" fmla="*/ 7 w 8"/>
                <a:gd name="T45" fmla="*/ 468 h 569"/>
                <a:gd name="T46" fmla="*/ 4 w 8"/>
                <a:gd name="T47" fmla="*/ 409 h 569"/>
                <a:gd name="T48" fmla="*/ 4 w 8"/>
                <a:gd name="T49" fmla="*/ 415 h 569"/>
                <a:gd name="T50" fmla="*/ 4 w 8"/>
                <a:gd name="T51" fmla="*/ 409 h 569"/>
                <a:gd name="T52" fmla="*/ 1 w 8"/>
                <a:gd name="T53" fmla="*/ 384 h 569"/>
                <a:gd name="T54" fmla="*/ 7 w 8"/>
                <a:gd name="T55" fmla="*/ 384 h 569"/>
                <a:gd name="T56" fmla="*/ 4 w 8"/>
                <a:gd name="T57" fmla="*/ 395 h 569"/>
                <a:gd name="T58" fmla="*/ 4 w 8"/>
                <a:gd name="T59" fmla="*/ 401 h 569"/>
                <a:gd name="T60" fmla="*/ 4 w 8"/>
                <a:gd name="T61" fmla="*/ 395 h 569"/>
                <a:gd name="T62" fmla="*/ 1 w 8"/>
                <a:gd name="T63" fmla="*/ 454 h 569"/>
                <a:gd name="T64" fmla="*/ 7 w 8"/>
                <a:gd name="T65" fmla="*/ 454 h 569"/>
                <a:gd name="T66" fmla="*/ 4 w 8"/>
                <a:gd name="T67" fmla="*/ 437 h 569"/>
                <a:gd name="T68" fmla="*/ 4 w 8"/>
                <a:gd name="T69" fmla="*/ 443 h 569"/>
                <a:gd name="T70" fmla="*/ 4 w 8"/>
                <a:gd name="T71" fmla="*/ 437 h 569"/>
                <a:gd name="T72" fmla="*/ 1 w 8"/>
                <a:gd name="T73" fmla="*/ 426 h 569"/>
                <a:gd name="T74" fmla="*/ 7 w 8"/>
                <a:gd name="T75" fmla="*/ 4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569">
                  <a:moveTo>
                    <a:pt x="4" y="521"/>
                  </a:moveTo>
                  <a:cubicBezTo>
                    <a:pt x="3" y="521"/>
                    <a:pt x="1" y="522"/>
                    <a:pt x="1" y="524"/>
                  </a:cubicBezTo>
                  <a:cubicBezTo>
                    <a:pt x="1" y="525"/>
                    <a:pt x="3" y="527"/>
                    <a:pt x="4" y="527"/>
                  </a:cubicBezTo>
                  <a:cubicBezTo>
                    <a:pt x="6" y="527"/>
                    <a:pt x="7" y="525"/>
                    <a:pt x="7" y="524"/>
                  </a:cubicBezTo>
                  <a:cubicBezTo>
                    <a:pt x="7" y="522"/>
                    <a:pt x="6" y="521"/>
                    <a:pt x="4" y="521"/>
                  </a:cubicBezTo>
                  <a:close/>
                  <a:moveTo>
                    <a:pt x="4" y="507"/>
                  </a:moveTo>
                  <a:cubicBezTo>
                    <a:pt x="3" y="507"/>
                    <a:pt x="1" y="508"/>
                    <a:pt x="1" y="510"/>
                  </a:cubicBezTo>
                  <a:cubicBezTo>
                    <a:pt x="1" y="511"/>
                    <a:pt x="3" y="513"/>
                    <a:pt x="4" y="513"/>
                  </a:cubicBezTo>
                  <a:cubicBezTo>
                    <a:pt x="6" y="513"/>
                    <a:pt x="7" y="511"/>
                    <a:pt x="7" y="510"/>
                  </a:cubicBezTo>
                  <a:cubicBezTo>
                    <a:pt x="7" y="508"/>
                    <a:pt x="6" y="507"/>
                    <a:pt x="4" y="507"/>
                  </a:cubicBezTo>
                  <a:close/>
                  <a:moveTo>
                    <a:pt x="4" y="493"/>
                  </a:moveTo>
                  <a:cubicBezTo>
                    <a:pt x="3" y="493"/>
                    <a:pt x="1" y="494"/>
                    <a:pt x="1" y="496"/>
                  </a:cubicBezTo>
                  <a:cubicBezTo>
                    <a:pt x="1" y="497"/>
                    <a:pt x="3" y="499"/>
                    <a:pt x="4" y="499"/>
                  </a:cubicBezTo>
                  <a:cubicBezTo>
                    <a:pt x="6" y="499"/>
                    <a:pt x="7" y="497"/>
                    <a:pt x="7" y="496"/>
                  </a:cubicBezTo>
                  <a:cubicBezTo>
                    <a:pt x="7" y="494"/>
                    <a:pt x="6" y="493"/>
                    <a:pt x="4" y="493"/>
                  </a:cubicBezTo>
                  <a:close/>
                  <a:moveTo>
                    <a:pt x="4" y="479"/>
                  </a:moveTo>
                  <a:cubicBezTo>
                    <a:pt x="3" y="479"/>
                    <a:pt x="1" y="480"/>
                    <a:pt x="1" y="482"/>
                  </a:cubicBezTo>
                  <a:cubicBezTo>
                    <a:pt x="1" y="483"/>
                    <a:pt x="3" y="485"/>
                    <a:pt x="4" y="485"/>
                  </a:cubicBezTo>
                  <a:cubicBezTo>
                    <a:pt x="6" y="485"/>
                    <a:pt x="7" y="483"/>
                    <a:pt x="7" y="482"/>
                  </a:cubicBezTo>
                  <a:cubicBezTo>
                    <a:pt x="7" y="480"/>
                    <a:pt x="6" y="479"/>
                    <a:pt x="4" y="479"/>
                  </a:cubicBezTo>
                  <a:close/>
                  <a:moveTo>
                    <a:pt x="4" y="563"/>
                  </a:moveTo>
                  <a:cubicBezTo>
                    <a:pt x="3" y="563"/>
                    <a:pt x="1" y="564"/>
                    <a:pt x="1" y="566"/>
                  </a:cubicBezTo>
                  <a:cubicBezTo>
                    <a:pt x="1" y="567"/>
                    <a:pt x="3" y="569"/>
                    <a:pt x="4" y="569"/>
                  </a:cubicBezTo>
                  <a:cubicBezTo>
                    <a:pt x="6" y="569"/>
                    <a:pt x="7" y="567"/>
                    <a:pt x="7" y="566"/>
                  </a:cubicBezTo>
                  <a:cubicBezTo>
                    <a:pt x="7" y="564"/>
                    <a:pt x="6" y="563"/>
                    <a:pt x="4" y="563"/>
                  </a:cubicBezTo>
                  <a:close/>
                  <a:moveTo>
                    <a:pt x="4" y="535"/>
                  </a:moveTo>
                  <a:cubicBezTo>
                    <a:pt x="3" y="535"/>
                    <a:pt x="1" y="536"/>
                    <a:pt x="1" y="538"/>
                  </a:cubicBezTo>
                  <a:cubicBezTo>
                    <a:pt x="1" y="539"/>
                    <a:pt x="3" y="541"/>
                    <a:pt x="4" y="541"/>
                  </a:cubicBezTo>
                  <a:cubicBezTo>
                    <a:pt x="6" y="541"/>
                    <a:pt x="7" y="539"/>
                    <a:pt x="7" y="538"/>
                  </a:cubicBezTo>
                  <a:cubicBezTo>
                    <a:pt x="7" y="536"/>
                    <a:pt x="6" y="535"/>
                    <a:pt x="4" y="535"/>
                  </a:cubicBezTo>
                  <a:close/>
                  <a:moveTo>
                    <a:pt x="4" y="549"/>
                  </a:moveTo>
                  <a:cubicBezTo>
                    <a:pt x="3" y="549"/>
                    <a:pt x="1" y="550"/>
                    <a:pt x="1" y="552"/>
                  </a:cubicBezTo>
                  <a:cubicBezTo>
                    <a:pt x="1" y="553"/>
                    <a:pt x="3" y="555"/>
                    <a:pt x="4" y="555"/>
                  </a:cubicBezTo>
                  <a:cubicBezTo>
                    <a:pt x="6" y="555"/>
                    <a:pt x="7" y="553"/>
                    <a:pt x="7" y="552"/>
                  </a:cubicBezTo>
                  <a:cubicBezTo>
                    <a:pt x="7" y="550"/>
                    <a:pt x="6" y="549"/>
                    <a:pt x="4" y="549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72"/>
                    <a:pt x="2" y="374"/>
                    <a:pt x="4" y="374"/>
                  </a:cubicBezTo>
                  <a:cubicBezTo>
                    <a:pt x="7" y="374"/>
                    <a:pt x="8" y="372"/>
                    <a:pt x="8" y="3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  <a:moveTo>
                    <a:pt x="4" y="465"/>
                  </a:moveTo>
                  <a:cubicBezTo>
                    <a:pt x="3" y="465"/>
                    <a:pt x="1" y="466"/>
                    <a:pt x="1" y="468"/>
                  </a:cubicBezTo>
                  <a:cubicBezTo>
                    <a:pt x="1" y="469"/>
                    <a:pt x="3" y="471"/>
                    <a:pt x="4" y="471"/>
                  </a:cubicBezTo>
                  <a:cubicBezTo>
                    <a:pt x="6" y="471"/>
                    <a:pt x="7" y="469"/>
                    <a:pt x="7" y="468"/>
                  </a:cubicBezTo>
                  <a:cubicBezTo>
                    <a:pt x="7" y="466"/>
                    <a:pt x="6" y="465"/>
                    <a:pt x="4" y="465"/>
                  </a:cubicBezTo>
                  <a:close/>
                  <a:moveTo>
                    <a:pt x="4" y="409"/>
                  </a:moveTo>
                  <a:cubicBezTo>
                    <a:pt x="3" y="409"/>
                    <a:pt x="1" y="410"/>
                    <a:pt x="1" y="412"/>
                  </a:cubicBezTo>
                  <a:cubicBezTo>
                    <a:pt x="1" y="413"/>
                    <a:pt x="3" y="415"/>
                    <a:pt x="4" y="415"/>
                  </a:cubicBezTo>
                  <a:cubicBezTo>
                    <a:pt x="6" y="415"/>
                    <a:pt x="7" y="413"/>
                    <a:pt x="7" y="412"/>
                  </a:cubicBezTo>
                  <a:cubicBezTo>
                    <a:pt x="7" y="410"/>
                    <a:pt x="6" y="409"/>
                    <a:pt x="4" y="409"/>
                  </a:cubicBezTo>
                  <a:close/>
                  <a:moveTo>
                    <a:pt x="4" y="381"/>
                  </a:moveTo>
                  <a:cubicBezTo>
                    <a:pt x="3" y="381"/>
                    <a:pt x="1" y="382"/>
                    <a:pt x="1" y="384"/>
                  </a:cubicBezTo>
                  <a:cubicBezTo>
                    <a:pt x="1" y="385"/>
                    <a:pt x="3" y="387"/>
                    <a:pt x="4" y="387"/>
                  </a:cubicBezTo>
                  <a:cubicBezTo>
                    <a:pt x="6" y="387"/>
                    <a:pt x="7" y="385"/>
                    <a:pt x="7" y="384"/>
                  </a:cubicBezTo>
                  <a:cubicBezTo>
                    <a:pt x="7" y="382"/>
                    <a:pt x="6" y="381"/>
                    <a:pt x="4" y="381"/>
                  </a:cubicBezTo>
                  <a:close/>
                  <a:moveTo>
                    <a:pt x="4" y="395"/>
                  </a:moveTo>
                  <a:cubicBezTo>
                    <a:pt x="3" y="395"/>
                    <a:pt x="1" y="396"/>
                    <a:pt x="1" y="398"/>
                  </a:cubicBezTo>
                  <a:cubicBezTo>
                    <a:pt x="1" y="399"/>
                    <a:pt x="3" y="401"/>
                    <a:pt x="4" y="401"/>
                  </a:cubicBezTo>
                  <a:cubicBezTo>
                    <a:pt x="6" y="401"/>
                    <a:pt x="7" y="399"/>
                    <a:pt x="7" y="398"/>
                  </a:cubicBezTo>
                  <a:cubicBezTo>
                    <a:pt x="7" y="396"/>
                    <a:pt x="6" y="395"/>
                    <a:pt x="4" y="395"/>
                  </a:cubicBezTo>
                  <a:close/>
                  <a:moveTo>
                    <a:pt x="4" y="451"/>
                  </a:moveTo>
                  <a:cubicBezTo>
                    <a:pt x="3" y="451"/>
                    <a:pt x="1" y="452"/>
                    <a:pt x="1" y="454"/>
                  </a:cubicBezTo>
                  <a:cubicBezTo>
                    <a:pt x="1" y="455"/>
                    <a:pt x="3" y="457"/>
                    <a:pt x="4" y="457"/>
                  </a:cubicBezTo>
                  <a:cubicBezTo>
                    <a:pt x="6" y="457"/>
                    <a:pt x="7" y="455"/>
                    <a:pt x="7" y="454"/>
                  </a:cubicBezTo>
                  <a:cubicBezTo>
                    <a:pt x="7" y="452"/>
                    <a:pt x="6" y="451"/>
                    <a:pt x="4" y="451"/>
                  </a:cubicBezTo>
                  <a:close/>
                  <a:moveTo>
                    <a:pt x="4" y="437"/>
                  </a:moveTo>
                  <a:cubicBezTo>
                    <a:pt x="3" y="437"/>
                    <a:pt x="1" y="438"/>
                    <a:pt x="1" y="440"/>
                  </a:cubicBezTo>
                  <a:cubicBezTo>
                    <a:pt x="1" y="441"/>
                    <a:pt x="3" y="443"/>
                    <a:pt x="4" y="443"/>
                  </a:cubicBezTo>
                  <a:cubicBezTo>
                    <a:pt x="6" y="443"/>
                    <a:pt x="7" y="441"/>
                    <a:pt x="7" y="440"/>
                  </a:cubicBezTo>
                  <a:cubicBezTo>
                    <a:pt x="7" y="438"/>
                    <a:pt x="6" y="437"/>
                    <a:pt x="4" y="437"/>
                  </a:cubicBezTo>
                  <a:close/>
                  <a:moveTo>
                    <a:pt x="4" y="423"/>
                  </a:moveTo>
                  <a:cubicBezTo>
                    <a:pt x="3" y="423"/>
                    <a:pt x="1" y="424"/>
                    <a:pt x="1" y="426"/>
                  </a:cubicBezTo>
                  <a:cubicBezTo>
                    <a:pt x="1" y="427"/>
                    <a:pt x="3" y="429"/>
                    <a:pt x="4" y="429"/>
                  </a:cubicBezTo>
                  <a:cubicBezTo>
                    <a:pt x="6" y="429"/>
                    <a:pt x="7" y="427"/>
                    <a:pt x="7" y="426"/>
                  </a:cubicBezTo>
                  <a:cubicBezTo>
                    <a:pt x="7" y="424"/>
                    <a:pt x="6" y="423"/>
                    <a:pt x="4" y="423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60921" y="2590800"/>
              <a:ext cx="14441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97762" y="5540375"/>
            <a:ext cx="2375068" cy="1164109"/>
            <a:chOff x="2286001" y="5214466"/>
            <a:chExt cx="1905000" cy="1164109"/>
          </a:xfrm>
        </p:grpSpPr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2904819" y="5214466"/>
              <a:ext cx="25200" cy="1164109"/>
            </a:xfrm>
            <a:custGeom>
              <a:avLst/>
              <a:gdLst>
                <a:gd name="T0" fmla="*/ 7 w 8"/>
                <a:gd name="T1" fmla="*/ 45 h 535"/>
                <a:gd name="T2" fmla="*/ 1 w 8"/>
                <a:gd name="T3" fmla="*/ 45 h 535"/>
                <a:gd name="T4" fmla="*/ 4 w 8"/>
                <a:gd name="T5" fmla="*/ 62 h 535"/>
                <a:gd name="T6" fmla="*/ 4 w 8"/>
                <a:gd name="T7" fmla="*/ 56 h 535"/>
                <a:gd name="T8" fmla="*/ 4 w 8"/>
                <a:gd name="T9" fmla="*/ 62 h 535"/>
                <a:gd name="T10" fmla="*/ 7 w 8"/>
                <a:gd name="T11" fmla="*/ 73 h 535"/>
                <a:gd name="T12" fmla="*/ 1 w 8"/>
                <a:gd name="T13" fmla="*/ 73 h 535"/>
                <a:gd name="T14" fmla="*/ 4 w 8"/>
                <a:gd name="T15" fmla="*/ 6 h 535"/>
                <a:gd name="T16" fmla="*/ 4 w 8"/>
                <a:gd name="T17" fmla="*/ 0 h 535"/>
                <a:gd name="T18" fmla="*/ 4 w 8"/>
                <a:gd name="T19" fmla="*/ 6 h 535"/>
                <a:gd name="T20" fmla="*/ 7 w 8"/>
                <a:gd name="T21" fmla="*/ 17 h 535"/>
                <a:gd name="T22" fmla="*/ 1 w 8"/>
                <a:gd name="T23" fmla="*/ 17 h 535"/>
                <a:gd name="T24" fmla="*/ 4 w 8"/>
                <a:gd name="T25" fmla="*/ 34 h 535"/>
                <a:gd name="T26" fmla="*/ 4 w 8"/>
                <a:gd name="T27" fmla="*/ 28 h 535"/>
                <a:gd name="T28" fmla="*/ 4 w 8"/>
                <a:gd name="T29" fmla="*/ 34 h 535"/>
                <a:gd name="T30" fmla="*/ 7 w 8"/>
                <a:gd name="T31" fmla="*/ 115 h 535"/>
                <a:gd name="T32" fmla="*/ 1 w 8"/>
                <a:gd name="T33" fmla="*/ 115 h 535"/>
                <a:gd name="T34" fmla="*/ 4 w 8"/>
                <a:gd name="T35" fmla="*/ 146 h 535"/>
                <a:gd name="T36" fmla="*/ 4 w 8"/>
                <a:gd name="T37" fmla="*/ 140 h 535"/>
                <a:gd name="T38" fmla="*/ 4 w 8"/>
                <a:gd name="T39" fmla="*/ 146 h 535"/>
                <a:gd name="T40" fmla="*/ 7 w 8"/>
                <a:gd name="T41" fmla="*/ 157 h 535"/>
                <a:gd name="T42" fmla="*/ 1 w 8"/>
                <a:gd name="T43" fmla="*/ 157 h 535"/>
                <a:gd name="T44" fmla="*/ 4 w 8"/>
                <a:gd name="T45" fmla="*/ 167 h 535"/>
                <a:gd name="T46" fmla="*/ 0 w 8"/>
                <a:gd name="T47" fmla="*/ 531 h 535"/>
                <a:gd name="T48" fmla="*/ 8 w 8"/>
                <a:gd name="T49" fmla="*/ 531 h 535"/>
                <a:gd name="T50" fmla="*/ 4 w 8"/>
                <a:gd name="T51" fmla="*/ 167 h 535"/>
                <a:gd name="T52" fmla="*/ 7 w 8"/>
                <a:gd name="T53" fmla="*/ 87 h 535"/>
                <a:gd name="T54" fmla="*/ 1 w 8"/>
                <a:gd name="T55" fmla="*/ 87 h 535"/>
                <a:gd name="T56" fmla="*/ 4 w 8"/>
                <a:gd name="T57" fmla="*/ 132 h 535"/>
                <a:gd name="T58" fmla="*/ 4 w 8"/>
                <a:gd name="T59" fmla="*/ 126 h 535"/>
                <a:gd name="T60" fmla="*/ 4 w 8"/>
                <a:gd name="T61" fmla="*/ 132 h 535"/>
                <a:gd name="T62" fmla="*/ 7 w 8"/>
                <a:gd name="T63" fmla="*/ 101 h 535"/>
                <a:gd name="T64" fmla="*/ 1 w 8"/>
                <a:gd name="T65" fmla="*/ 10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535">
                  <a:moveTo>
                    <a:pt x="4" y="48"/>
                  </a:moveTo>
                  <a:cubicBezTo>
                    <a:pt x="5" y="48"/>
                    <a:pt x="7" y="47"/>
                    <a:pt x="7" y="45"/>
                  </a:cubicBezTo>
                  <a:cubicBezTo>
                    <a:pt x="7" y="44"/>
                    <a:pt x="5" y="42"/>
                    <a:pt x="4" y="42"/>
                  </a:cubicBezTo>
                  <a:cubicBezTo>
                    <a:pt x="2" y="42"/>
                    <a:pt x="1" y="44"/>
                    <a:pt x="1" y="45"/>
                  </a:cubicBezTo>
                  <a:cubicBezTo>
                    <a:pt x="1" y="47"/>
                    <a:pt x="2" y="48"/>
                    <a:pt x="4" y="48"/>
                  </a:cubicBezTo>
                  <a:close/>
                  <a:moveTo>
                    <a:pt x="4" y="62"/>
                  </a:moveTo>
                  <a:cubicBezTo>
                    <a:pt x="5" y="62"/>
                    <a:pt x="7" y="61"/>
                    <a:pt x="7" y="59"/>
                  </a:cubicBezTo>
                  <a:cubicBezTo>
                    <a:pt x="7" y="58"/>
                    <a:pt x="5" y="56"/>
                    <a:pt x="4" y="56"/>
                  </a:cubicBezTo>
                  <a:cubicBezTo>
                    <a:pt x="2" y="56"/>
                    <a:pt x="1" y="58"/>
                    <a:pt x="1" y="59"/>
                  </a:cubicBezTo>
                  <a:cubicBezTo>
                    <a:pt x="1" y="61"/>
                    <a:pt x="2" y="62"/>
                    <a:pt x="4" y="62"/>
                  </a:cubicBezTo>
                  <a:close/>
                  <a:moveTo>
                    <a:pt x="4" y="76"/>
                  </a:moveTo>
                  <a:cubicBezTo>
                    <a:pt x="5" y="76"/>
                    <a:pt x="7" y="75"/>
                    <a:pt x="7" y="73"/>
                  </a:cubicBezTo>
                  <a:cubicBezTo>
                    <a:pt x="7" y="72"/>
                    <a:pt x="5" y="70"/>
                    <a:pt x="4" y="70"/>
                  </a:cubicBezTo>
                  <a:cubicBezTo>
                    <a:pt x="2" y="70"/>
                    <a:pt x="1" y="72"/>
                    <a:pt x="1" y="73"/>
                  </a:cubicBezTo>
                  <a:cubicBezTo>
                    <a:pt x="1" y="75"/>
                    <a:pt x="2" y="76"/>
                    <a:pt x="4" y="76"/>
                  </a:cubicBezTo>
                  <a:close/>
                  <a:moveTo>
                    <a:pt x="4" y="6"/>
                  </a:move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lose/>
                  <a:moveTo>
                    <a:pt x="4" y="20"/>
                  </a:moveTo>
                  <a:cubicBezTo>
                    <a:pt x="5" y="20"/>
                    <a:pt x="7" y="19"/>
                    <a:pt x="7" y="17"/>
                  </a:cubicBezTo>
                  <a:cubicBezTo>
                    <a:pt x="7" y="16"/>
                    <a:pt x="5" y="14"/>
                    <a:pt x="4" y="14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9"/>
                    <a:pt x="2" y="20"/>
                    <a:pt x="4" y="20"/>
                  </a:cubicBezTo>
                  <a:close/>
                  <a:moveTo>
                    <a:pt x="4" y="34"/>
                  </a:moveTo>
                  <a:cubicBezTo>
                    <a:pt x="5" y="34"/>
                    <a:pt x="7" y="33"/>
                    <a:pt x="7" y="31"/>
                  </a:cubicBezTo>
                  <a:cubicBezTo>
                    <a:pt x="7" y="30"/>
                    <a:pt x="5" y="28"/>
                    <a:pt x="4" y="28"/>
                  </a:cubicBezTo>
                  <a:cubicBezTo>
                    <a:pt x="2" y="28"/>
                    <a:pt x="1" y="30"/>
                    <a:pt x="1" y="31"/>
                  </a:cubicBezTo>
                  <a:cubicBezTo>
                    <a:pt x="1" y="33"/>
                    <a:pt x="2" y="34"/>
                    <a:pt x="4" y="34"/>
                  </a:cubicBezTo>
                  <a:close/>
                  <a:moveTo>
                    <a:pt x="4" y="118"/>
                  </a:moveTo>
                  <a:cubicBezTo>
                    <a:pt x="5" y="118"/>
                    <a:pt x="7" y="117"/>
                    <a:pt x="7" y="115"/>
                  </a:cubicBezTo>
                  <a:cubicBezTo>
                    <a:pt x="7" y="114"/>
                    <a:pt x="5" y="112"/>
                    <a:pt x="4" y="112"/>
                  </a:cubicBezTo>
                  <a:cubicBezTo>
                    <a:pt x="2" y="112"/>
                    <a:pt x="1" y="114"/>
                    <a:pt x="1" y="115"/>
                  </a:cubicBezTo>
                  <a:cubicBezTo>
                    <a:pt x="1" y="117"/>
                    <a:pt x="2" y="118"/>
                    <a:pt x="4" y="118"/>
                  </a:cubicBezTo>
                  <a:close/>
                  <a:moveTo>
                    <a:pt x="4" y="146"/>
                  </a:moveTo>
                  <a:cubicBezTo>
                    <a:pt x="5" y="146"/>
                    <a:pt x="7" y="145"/>
                    <a:pt x="7" y="143"/>
                  </a:cubicBezTo>
                  <a:cubicBezTo>
                    <a:pt x="7" y="142"/>
                    <a:pt x="5" y="140"/>
                    <a:pt x="4" y="140"/>
                  </a:cubicBezTo>
                  <a:cubicBezTo>
                    <a:pt x="2" y="140"/>
                    <a:pt x="1" y="142"/>
                    <a:pt x="1" y="143"/>
                  </a:cubicBezTo>
                  <a:cubicBezTo>
                    <a:pt x="1" y="145"/>
                    <a:pt x="2" y="146"/>
                    <a:pt x="4" y="146"/>
                  </a:cubicBezTo>
                  <a:close/>
                  <a:moveTo>
                    <a:pt x="4" y="160"/>
                  </a:moveTo>
                  <a:cubicBezTo>
                    <a:pt x="5" y="160"/>
                    <a:pt x="7" y="159"/>
                    <a:pt x="7" y="157"/>
                  </a:cubicBezTo>
                  <a:cubicBezTo>
                    <a:pt x="7" y="156"/>
                    <a:pt x="5" y="154"/>
                    <a:pt x="4" y="154"/>
                  </a:cubicBezTo>
                  <a:cubicBezTo>
                    <a:pt x="2" y="154"/>
                    <a:pt x="1" y="156"/>
                    <a:pt x="1" y="157"/>
                  </a:cubicBezTo>
                  <a:cubicBezTo>
                    <a:pt x="1" y="159"/>
                    <a:pt x="2" y="160"/>
                    <a:pt x="4" y="160"/>
                  </a:cubicBezTo>
                  <a:close/>
                  <a:moveTo>
                    <a:pt x="4" y="167"/>
                  </a:moveTo>
                  <a:cubicBezTo>
                    <a:pt x="2" y="167"/>
                    <a:pt x="0" y="169"/>
                    <a:pt x="0" y="171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0" y="533"/>
                    <a:pt x="2" y="535"/>
                    <a:pt x="4" y="535"/>
                  </a:cubicBezTo>
                  <a:cubicBezTo>
                    <a:pt x="6" y="535"/>
                    <a:pt x="8" y="533"/>
                    <a:pt x="8" y="531"/>
                  </a:cubicBezTo>
                  <a:cubicBezTo>
                    <a:pt x="8" y="171"/>
                    <a:pt x="8" y="171"/>
                    <a:pt x="8" y="171"/>
                  </a:cubicBezTo>
                  <a:cubicBezTo>
                    <a:pt x="8" y="169"/>
                    <a:pt x="6" y="167"/>
                    <a:pt x="4" y="167"/>
                  </a:cubicBezTo>
                  <a:close/>
                  <a:moveTo>
                    <a:pt x="4" y="90"/>
                  </a:moveTo>
                  <a:cubicBezTo>
                    <a:pt x="5" y="90"/>
                    <a:pt x="7" y="89"/>
                    <a:pt x="7" y="87"/>
                  </a:cubicBezTo>
                  <a:cubicBezTo>
                    <a:pt x="7" y="86"/>
                    <a:pt x="5" y="84"/>
                    <a:pt x="4" y="84"/>
                  </a:cubicBezTo>
                  <a:cubicBezTo>
                    <a:pt x="2" y="84"/>
                    <a:pt x="1" y="86"/>
                    <a:pt x="1" y="87"/>
                  </a:cubicBezTo>
                  <a:cubicBezTo>
                    <a:pt x="1" y="89"/>
                    <a:pt x="2" y="90"/>
                    <a:pt x="4" y="90"/>
                  </a:cubicBezTo>
                  <a:close/>
                  <a:moveTo>
                    <a:pt x="4" y="132"/>
                  </a:moveTo>
                  <a:cubicBezTo>
                    <a:pt x="5" y="132"/>
                    <a:pt x="7" y="131"/>
                    <a:pt x="7" y="129"/>
                  </a:cubicBezTo>
                  <a:cubicBezTo>
                    <a:pt x="7" y="128"/>
                    <a:pt x="5" y="126"/>
                    <a:pt x="4" y="126"/>
                  </a:cubicBezTo>
                  <a:cubicBezTo>
                    <a:pt x="2" y="126"/>
                    <a:pt x="1" y="128"/>
                    <a:pt x="1" y="129"/>
                  </a:cubicBezTo>
                  <a:cubicBezTo>
                    <a:pt x="1" y="131"/>
                    <a:pt x="2" y="132"/>
                    <a:pt x="4" y="132"/>
                  </a:cubicBezTo>
                  <a:close/>
                  <a:moveTo>
                    <a:pt x="4" y="104"/>
                  </a:moveTo>
                  <a:cubicBezTo>
                    <a:pt x="5" y="104"/>
                    <a:pt x="7" y="103"/>
                    <a:pt x="7" y="101"/>
                  </a:cubicBezTo>
                  <a:cubicBezTo>
                    <a:pt x="7" y="100"/>
                    <a:pt x="5" y="98"/>
                    <a:pt x="4" y="98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3"/>
                    <a:pt x="2" y="104"/>
                    <a:pt x="4" y="104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6001" y="5773579"/>
              <a:ext cx="1905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P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14593" y="4499132"/>
            <a:ext cx="2797507" cy="2160000"/>
            <a:chOff x="4530560" y="3713289"/>
            <a:chExt cx="2797507" cy="2160000"/>
          </a:xfrm>
        </p:grpSpPr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5566107" y="3713289"/>
              <a:ext cx="25200" cy="2160000"/>
            </a:xfrm>
            <a:custGeom>
              <a:avLst/>
              <a:gdLst>
                <a:gd name="T0" fmla="*/ 4 w 8"/>
                <a:gd name="T1" fmla="*/ 244 h 1067"/>
                <a:gd name="T2" fmla="*/ 4 w 8"/>
                <a:gd name="T3" fmla="*/ 174 h 1067"/>
                <a:gd name="T4" fmla="*/ 4 w 8"/>
                <a:gd name="T5" fmla="*/ 188 h 1067"/>
                <a:gd name="T6" fmla="*/ 4 w 8"/>
                <a:gd name="T7" fmla="*/ 202 h 1067"/>
                <a:gd name="T8" fmla="*/ 4 w 8"/>
                <a:gd name="T9" fmla="*/ 216 h 1067"/>
                <a:gd name="T10" fmla="*/ 4 w 8"/>
                <a:gd name="T11" fmla="*/ 230 h 1067"/>
                <a:gd name="T12" fmla="*/ 4 w 8"/>
                <a:gd name="T13" fmla="*/ 314 h 1067"/>
                <a:gd name="T14" fmla="*/ 4 w 8"/>
                <a:gd name="T15" fmla="*/ 258 h 1067"/>
                <a:gd name="T16" fmla="*/ 4 w 8"/>
                <a:gd name="T17" fmla="*/ 328 h 1067"/>
                <a:gd name="T18" fmla="*/ 4 w 8"/>
                <a:gd name="T19" fmla="*/ 342 h 1067"/>
                <a:gd name="T20" fmla="*/ 4 w 8"/>
                <a:gd name="T21" fmla="*/ 272 h 1067"/>
                <a:gd name="T22" fmla="*/ 4 w 8"/>
                <a:gd name="T23" fmla="*/ 286 h 1067"/>
                <a:gd name="T24" fmla="*/ 4 w 8"/>
                <a:gd name="T25" fmla="*/ 300 h 1067"/>
                <a:gd name="T26" fmla="*/ 4 w 8"/>
                <a:gd name="T27" fmla="*/ 160 h 1067"/>
                <a:gd name="T28" fmla="*/ 4 w 8"/>
                <a:gd name="T29" fmla="*/ 48 h 1067"/>
                <a:gd name="T30" fmla="*/ 4 w 8"/>
                <a:gd name="T31" fmla="*/ 62 h 1067"/>
                <a:gd name="T32" fmla="*/ 4 w 8"/>
                <a:gd name="T33" fmla="*/ 76 h 1067"/>
                <a:gd name="T34" fmla="*/ 4 w 8"/>
                <a:gd name="T35" fmla="*/ 20 h 1067"/>
                <a:gd name="T36" fmla="*/ 4 w 8"/>
                <a:gd name="T37" fmla="*/ 6 h 1067"/>
                <a:gd name="T38" fmla="*/ 4 w 8"/>
                <a:gd name="T39" fmla="*/ 34 h 1067"/>
                <a:gd name="T40" fmla="*/ 4 w 8"/>
                <a:gd name="T41" fmla="*/ 132 h 1067"/>
                <a:gd name="T42" fmla="*/ 4 w 8"/>
                <a:gd name="T43" fmla="*/ 146 h 1067"/>
                <a:gd name="T44" fmla="*/ 4 w 8"/>
                <a:gd name="T45" fmla="*/ 118 h 1067"/>
                <a:gd name="T46" fmla="*/ 4 w 8"/>
                <a:gd name="T47" fmla="*/ 90 h 1067"/>
                <a:gd name="T48" fmla="*/ 4 w 8"/>
                <a:gd name="T49" fmla="*/ 104 h 1067"/>
                <a:gd name="T50" fmla="*/ 4 w 8"/>
                <a:gd name="T51" fmla="*/ 622 h 1067"/>
                <a:gd name="T52" fmla="*/ 4 w 8"/>
                <a:gd name="T53" fmla="*/ 636 h 1067"/>
                <a:gd name="T54" fmla="*/ 4 w 8"/>
                <a:gd name="T55" fmla="*/ 608 h 1067"/>
                <a:gd name="T56" fmla="*/ 4 w 8"/>
                <a:gd name="T57" fmla="*/ 580 h 1067"/>
                <a:gd name="T58" fmla="*/ 4 w 8"/>
                <a:gd name="T59" fmla="*/ 594 h 1067"/>
                <a:gd name="T60" fmla="*/ 4 w 8"/>
                <a:gd name="T61" fmla="*/ 552 h 1067"/>
                <a:gd name="T62" fmla="*/ 4 w 8"/>
                <a:gd name="T63" fmla="*/ 566 h 1067"/>
                <a:gd name="T64" fmla="*/ 8 w 8"/>
                <a:gd name="T65" fmla="*/ 1063 h 1067"/>
                <a:gd name="T66" fmla="*/ 4 w 8"/>
                <a:gd name="T67" fmla="*/ 686 h 1067"/>
                <a:gd name="T68" fmla="*/ 4 w 8"/>
                <a:gd name="T69" fmla="*/ 532 h 1067"/>
                <a:gd name="T70" fmla="*/ 4 w 8"/>
                <a:gd name="T71" fmla="*/ 672 h 1067"/>
                <a:gd name="T72" fmla="*/ 4 w 8"/>
                <a:gd name="T73" fmla="*/ 658 h 1067"/>
                <a:gd name="T74" fmla="*/ 4 w 8"/>
                <a:gd name="T75" fmla="*/ 350 h 1067"/>
                <a:gd name="T76" fmla="*/ 4 w 8"/>
                <a:gd name="T77" fmla="*/ 644 h 1067"/>
                <a:gd name="T78" fmla="*/ 4 w 8"/>
                <a:gd name="T79" fmla="*/ 392 h 1067"/>
                <a:gd name="T80" fmla="*/ 4 w 8"/>
                <a:gd name="T81" fmla="*/ 406 h 1067"/>
                <a:gd name="T82" fmla="*/ 4 w 8"/>
                <a:gd name="T83" fmla="*/ 434 h 1067"/>
                <a:gd name="T84" fmla="*/ 4 w 8"/>
                <a:gd name="T85" fmla="*/ 420 h 1067"/>
                <a:gd name="T86" fmla="*/ 4 w 8"/>
                <a:gd name="T87" fmla="*/ 378 h 1067"/>
                <a:gd name="T88" fmla="*/ 4 w 8"/>
                <a:gd name="T89" fmla="*/ 364 h 1067"/>
                <a:gd name="T90" fmla="*/ 4 w 8"/>
                <a:gd name="T91" fmla="*/ 490 h 1067"/>
                <a:gd name="T92" fmla="*/ 4 w 8"/>
                <a:gd name="T93" fmla="*/ 448 h 1067"/>
                <a:gd name="T94" fmla="*/ 4 w 8"/>
                <a:gd name="T95" fmla="*/ 504 h 1067"/>
                <a:gd name="T96" fmla="*/ 4 w 8"/>
                <a:gd name="T97" fmla="*/ 518 h 1067"/>
                <a:gd name="T98" fmla="*/ 4 w 8"/>
                <a:gd name="T99" fmla="*/ 462 h 1067"/>
                <a:gd name="T100" fmla="*/ 4 w 8"/>
                <a:gd name="T101" fmla="*/ 47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1067">
                  <a:moveTo>
                    <a:pt x="4" y="244"/>
                  </a:moveTo>
                  <a:cubicBezTo>
                    <a:pt x="6" y="244"/>
                    <a:pt x="7" y="243"/>
                    <a:pt x="7" y="241"/>
                  </a:cubicBezTo>
                  <a:cubicBezTo>
                    <a:pt x="7" y="240"/>
                    <a:pt x="6" y="238"/>
                    <a:pt x="4" y="238"/>
                  </a:cubicBezTo>
                  <a:cubicBezTo>
                    <a:pt x="2" y="238"/>
                    <a:pt x="1" y="240"/>
                    <a:pt x="1" y="241"/>
                  </a:cubicBezTo>
                  <a:cubicBezTo>
                    <a:pt x="1" y="243"/>
                    <a:pt x="2" y="244"/>
                    <a:pt x="4" y="244"/>
                  </a:cubicBezTo>
                  <a:close/>
                  <a:moveTo>
                    <a:pt x="4" y="174"/>
                  </a:moveTo>
                  <a:cubicBezTo>
                    <a:pt x="6" y="174"/>
                    <a:pt x="7" y="173"/>
                    <a:pt x="7" y="171"/>
                  </a:cubicBezTo>
                  <a:cubicBezTo>
                    <a:pt x="7" y="170"/>
                    <a:pt x="6" y="168"/>
                    <a:pt x="4" y="168"/>
                  </a:cubicBezTo>
                  <a:cubicBezTo>
                    <a:pt x="2" y="168"/>
                    <a:pt x="1" y="170"/>
                    <a:pt x="1" y="171"/>
                  </a:cubicBezTo>
                  <a:cubicBezTo>
                    <a:pt x="1" y="173"/>
                    <a:pt x="2" y="174"/>
                    <a:pt x="4" y="174"/>
                  </a:cubicBezTo>
                  <a:close/>
                  <a:moveTo>
                    <a:pt x="4" y="188"/>
                  </a:moveTo>
                  <a:cubicBezTo>
                    <a:pt x="6" y="188"/>
                    <a:pt x="7" y="187"/>
                    <a:pt x="7" y="185"/>
                  </a:cubicBezTo>
                  <a:cubicBezTo>
                    <a:pt x="7" y="184"/>
                    <a:pt x="6" y="182"/>
                    <a:pt x="4" y="182"/>
                  </a:cubicBezTo>
                  <a:cubicBezTo>
                    <a:pt x="2" y="182"/>
                    <a:pt x="1" y="184"/>
                    <a:pt x="1" y="185"/>
                  </a:cubicBezTo>
                  <a:cubicBezTo>
                    <a:pt x="1" y="187"/>
                    <a:pt x="2" y="188"/>
                    <a:pt x="4" y="188"/>
                  </a:cubicBezTo>
                  <a:close/>
                  <a:moveTo>
                    <a:pt x="4" y="202"/>
                  </a:moveTo>
                  <a:cubicBezTo>
                    <a:pt x="6" y="202"/>
                    <a:pt x="7" y="201"/>
                    <a:pt x="7" y="199"/>
                  </a:cubicBezTo>
                  <a:cubicBezTo>
                    <a:pt x="7" y="198"/>
                    <a:pt x="6" y="196"/>
                    <a:pt x="4" y="196"/>
                  </a:cubicBezTo>
                  <a:cubicBezTo>
                    <a:pt x="2" y="196"/>
                    <a:pt x="1" y="198"/>
                    <a:pt x="1" y="199"/>
                  </a:cubicBezTo>
                  <a:cubicBezTo>
                    <a:pt x="1" y="201"/>
                    <a:pt x="2" y="202"/>
                    <a:pt x="4" y="202"/>
                  </a:cubicBezTo>
                  <a:close/>
                  <a:moveTo>
                    <a:pt x="4" y="216"/>
                  </a:moveTo>
                  <a:cubicBezTo>
                    <a:pt x="6" y="216"/>
                    <a:pt x="7" y="215"/>
                    <a:pt x="7" y="213"/>
                  </a:cubicBezTo>
                  <a:cubicBezTo>
                    <a:pt x="7" y="212"/>
                    <a:pt x="6" y="210"/>
                    <a:pt x="4" y="210"/>
                  </a:cubicBezTo>
                  <a:cubicBezTo>
                    <a:pt x="2" y="210"/>
                    <a:pt x="1" y="212"/>
                    <a:pt x="1" y="213"/>
                  </a:cubicBezTo>
                  <a:cubicBezTo>
                    <a:pt x="1" y="215"/>
                    <a:pt x="2" y="216"/>
                    <a:pt x="4" y="216"/>
                  </a:cubicBezTo>
                  <a:close/>
                  <a:moveTo>
                    <a:pt x="4" y="230"/>
                  </a:moveTo>
                  <a:cubicBezTo>
                    <a:pt x="6" y="230"/>
                    <a:pt x="7" y="229"/>
                    <a:pt x="7" y="227"/>
                  </a:cubicBezTo>
                  <a:cubicBezTo>
                    <a:pt x="7" y="226"/>
                    <a:pt x="6" y="224"/>
                    <a:pt x="4" y="224"/>
                  </a:cubicBezTo>
                  <a:cubicBezTo>
                    <a:pt x="2" y="224"/>
                    <a:pt x="1" y="226"/>
                    <a:pt x="1" y="227"/>
                  </a:cubicBezTo>
                  <a:cubicBezTo>
                    <a:pt x="1" y="229"/>
                    <a:pt x="2" y="230"/>
                    <a:pt x="4" y="230"/>
                  </a:cubicBezTo>
                  <a:close/>
                  <a:moveTo>
                    <a:pt x="4" y="314"/>
                  </a:moveTo>
                  <a:cubicBezTo>
                    <a:pt x="6" y="314"/>
                    <a:pt x="7" y="313"/>
                    <a:pt x="7" y="311"/>
                  </a:cubicBezTo>
                  <a:cubicBezTo>
                    <a:pt x="7" y="310"/>
                    <a:pt x="6" y="308"/>
                    <a:pt x="4" y="308"/>
                  </a:cubicBezTo>
                  <a:cubicBezTo>
                    <a:pt x="2" y="308"/>
                    <a:pt x="1" y="310"/>
                    <a:pt x="1" y="311"/>
                  </a:cubicBezTo>
                  <a:cubicBezTo>
                    <a:pt x="1" y="313"/>
                    <a:pt x="2" y="314"/>
                    <a:pt x="4" y="314"/>
                  </a:cubicBezTo>
                  <a:close/>
                  <a:moveTo>
                    <a:pt x="4" y="258"/>
                  </a:moveTo>
                  <a:cubicBezTo>
                    <a:pt x="6" y="258"/>
                    <a:pt x="7" y="257"/>
                    <a:pt x="7" y="255"/>
                  </a:cubicBezTo>
                  <a:cubicBezTo>
                    <a:pt x="7" y="254"/>
                    <a:pt x="6" y="252"/>
                    <a:pt x="4" y="252"/>
                  </a:cubicBezTo>
                  <a:cubicBezTo>
                    <a:pt x="2" y="252"/>
                    <a:pt x="1" y="254"/>
                    <a:pt x="1" y="255"/>
                  </a:cubicBezTo>
                  <a:cubicBezTo>
                    <a:pt x="1" y="257"/>
                    <a:pt x="2" y="258"/>
                    <a:pt x="4" y="258"/>
                  </a:cubicBezTo>
                  <a:close/>
                  <a:moveTo>
                    <a:pt x="4" y="328"/>
                  </a:moveTo>
                  <a:cubicBezTo>
                    <a:pt x="6" y="328"/>
                    <a:pt x="7" y="327"/>
                    <a:pt x="7" y="325"/>
                  </a:cubicBezTo>
                  <a:cubicBezTo>
                    <a:pt x="7" y="324"/>
                    <a:pt x="6" y="322"/>
                    <a:pt x="4" y="322"/>
                  </a:cubicBezTo>
                  <a:cubicBezTo>
                    <a:pt x="2" y="322"/>
                    <a:pt x="1" y="324"/>
                    <a:pt x="1" y="325"/>
                  </a:cubicBezTo>
                  <a:cubicBezTo>
                    <a:pt x="1" y="327"/>
                    <a:pt x="2" y="328"/>
                    <a:pt x="4" y="328"/>
                  </a:cubicBezTo>
                  <a:close/>
                  <a:moveTo>
                    <a:pt x="4" y="342"/>
                  </a:moveTo>
                  <a:cubicBezTo>
                    <a:pt x="6" y="342"/>
                    <a:pt x="7" y="341"/>
                    <a:pt x="7" y="339"/>
                  </a:cubicBezTo>
                  <a:cubicBezTo>
                    <a:pt x="7" y="338"/>
                    <a:pt x="6" y="336"/>
                    <a:pt x="4" y="336"/>
                  </a:cubicBezTo>
                  <a:cubicBezTo>
                    <a:pt x="2" y="336"/>
                    <a:pt x="1" y="338"/>
                    <a:pt x="1" y="339"/>
                  </a:cubicBezTo>
                  <a:cubicBezTo>
                    <a:pt x="1" y="341"/>
                    <a:pt x="2" y="342"/>
                    <a:pt x="4" y="342"/>
                  </a:cubicBezTo>
                  <a:close/>
                  <a:moveTo>
                    <a:pt x="4" y="272"/>
                  </a:moveTo>
                  <a:cubicBezTo>
                    <a:pt x="6" y="272"/>
                    <a:pt x="7" y="271"/>
                    <a:pt x="7" y="269"/>
                  </a:cubicBezTo>
                  <a:cubicBezTo>
                    <a:pt x="7" y="268"/>
                    <a:pt x="6" y="266"/>
                    <a:pt x="4" y="266"/>
                  </a:cubicBezTo>
                  <a:cubicBezTo>
                    <a:pt x="2" y="266"/>
                    <a:pt x="1" y="268"/>
                    <a:pt x="1" y="269"/>
                  </a:cubicBezTo>
                  <a:cubicBezTo>
                    <a:pt x="1" y="271"/>
                    <a:pt x="2" y="272"/>
                    <a:pt x="4" y="272"/>
                  </a:cubicBezTo>
                  <a:close/>
                  <a:moveTo>
                    <a:pt x="4" y="286"/>
                  </a:moveTo>
                  <a:cubicBezTo>
                    <a:pt x="6" y="286"/>
                    <a:pt x="7" y="285"/>
                    <a:pt x="7" y="283"/>
                  </a:cubicBezTo>
                  <a:cubicBezTo>
                    <a:pt x="7" y="282"/>
                    <a:pt x="6" y="280"/>
                    <a:pt x="4" y="280"/>
                  </a:cubicBezTo>
                  <a:cubicBezTo>
                    <a:pt x="2" y="280"/>
                    <a:pt x="1" y="282"/>
                    <a:pt x="1" y="283"/>
                  </a:cubicBezTo>
                  <a:cubicBezTo>
                    <a:pt x="1" y="285"/>
                    <a:pt x="2" y="286"/>
                    <a:pt x="4" y="286"/>
                  </a:cubicBezTo>
                  <a:close/>
                  <a:moveTo>
                    <a:pt x="4" y="300"/>
                  </a:moveTo>
                  <a:cubicBezTo>
                    <a:pt x="6" y="300"/>
                    <a:pt x="7" y="299"/>
                    <a:pt x="7" y="297"/>
                  </a:cubicBezTo>
                  <a:cubicBezTo>
                    <a:pt x="7" y="296"/>
                    <a:pt x="6" y="294"/>
                    <a:pt x="4" y="294"/>
                  </a:cubicBezTo>
                  <a:cubicBezTo>
                    <a:pt x="2" y="294"/>
                    <a:pt x="1" y="296"/>
                    <a:pt x="1" y="297"/>
                  </a:cubicBezTo>
                  <a:cubicBezTo>
                    <a:pt x="1" y="299"/>
                    <a:pt x="2" y="300"/>
                    <a:pt x="4" y="300"/>
                  </a:cubicBezTo>
                  <a:close/>
                  <a:moveTo>
                    <a:pt x="4" y="160"/>
                  </a:moveTo>
                  <a:cubicBezTo>
                    <a:pt x="6" y="160"/>
                    <a:pt x="7" y="159"/>
                    <a:pt x="7" y="157"/>
                  </a:cubicBezTo>
                  <a:cubicBezTo>
                    <a:pt x="7" y="156"/>
                    <a:pt x="6" y="154"/>
                    <a:pt x="4" y="154"/>
                  </a:cubicBezTo>
                  <a:cubicBezTo>
                    <a:pt x="2" y="154"/>
                    <a:pt x="1" y="156"/>
                    <a:pt x="1" y="157"/>
                  </a:cubicBezTo>
                  <a:cubicBezTo>
                    <a:pt x="1" y="159"/>
                    <a:pt x="2" y="160"/>
                    <a:pt x="4" y="160"/>
                  </a:cubicBezTo>
                  <a:close/>
                  <a:moveTo>
                    <a:pt x="4" y="48"/>
                  </a:moveTo>
                  <a:cubicBezTo>
                    <a:pt x="6" y="48"/>
                    <a:pt x="7" y="47"/>
                    <a:pt x="7" y="45"/>
                  </a:cubicBezTo>
                  <a:cubicBezTo>
                    <a:pt x="7" y="44"/>
                    <a:pt x="6" y="42"/>
                    <a:pt x="4" y="42"/>
                  </a:cubicBezTo>
                  <a:cubicBezTo>
                    <a:pt x="2" y="42"/>
                    <a:pt x="1" y="44"/>
                    <a:pt x="1" y="45"/>
                  </a:cubicBezTo>
                  <a:cubicBezTo>
                    <a:pt x="1" y="47"/>
                    <a:pt x="2" y="48"/>
                    <a:pt x="4" y="48"/>
                  </a:cubicBezTo>
                  <a:close/>
                  <a:moveTo>
                    <a:pt x="4" y="62"/>
                  </a:moveTo>
                  <a:cubicBezTo>
                    <a:pt x="6" y="62"/>
                    <a:pt x="7" y="61"/>
                    <a:pt x="7" y="59"/>
                  </a:cubicBezTo>
                  <a:cubicBezTo>
                    <a:pt x="7" y="58"/>
                    <a:pt x="6" y="56"/>
                    <a:pt x="4" y="56"/>
                  </a:cubicBezTo>
                  <a:cubicBezTo>
                    <a:pt x="2" y="56"/>
                    <a:pt x="1" y="58"/>
                    <a:pt x="1" y="59"/>
                  </a:cubicBezTo>
                  <a:cubicBezTo>
                    <a:pt x="1" y="61"/>
                    <a:pt x="2" y="62"/>
                    <a:pt x="4" y="62"/>
                  </a:cubicBezTo>
                  <a:close/>
                  <a:moveTo>
                    <a:pt x="4" y="76"/>
                  </a:moveTo>
                  <a:cubicBezTo>
                    <a:pt x="6" y="76"/>
                    <a:pt x="7" y="75"/>
                    <a:pt x="7" y="73"/>
                  </a:cubicBezTo>
                  <a:cubicBezTo>
                    <a:pt x="7" y="72"/>
                    <a:pt x="6" y="70"/>
                    <a:pt x="4" y="70"/>
                  </a:cubicBezTo>
                  <a:cubicBezTo>
                    <a:pt x="2" y="70"/>
                    <a:pt x="1" y="72"/>
                    <a:pt x="1" y="73"/>
                  </a:cubicBezTo>
                  <a:cubicBezTo>
                    <a:pt x="1" y="75"/>
                    <a:pt x="2" y="76"/>
                    <a:pt x="4" y="76"/>
                  </a:cubicBezTo>
                  <a:close/>
                  <a:moveTo>
                    <a:pt x="4" y="20"/>
                  </a:moveTo>
                  <a:cubicBezTo>
                    <a:pt x="6" y="20"/>
                    <a:pt x="7" y="19"/>
                    <a:pt x="7" y="17"/>
                  </a:cubicBezTo>
                  <a:cubicBezTo>
                    <a:pt x="7" y="16"/>
                    <a:pt x="6" y="14"/>
                    <a:pt x="4" y="14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9"/>
                    <a:pt x="2" y="20"/>
                    <a:pt x="4" y="20"/>
                  </a:cubicBezTo>
                  <a:close/>
                  <a:moveTo>
                    <a:pt x="4" y="6"/>
                  </a:moveTo>
                  <a:cubicBezTo>
                    <a:pt x="6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lose/>
                  <a:moveTo>
                    <a:pt x="4" y="34"/>
                  </a:moveTo>
                  <a:cubicBezTo>
                    <a:pt x="6" y="34"/>
                    <a:pt x="7" y="33"/>
                    <a:pt x="7" y="31"/>
                  </a:cubicBezTo>
                  <a:cubicBezTo>
                    <a:pt x="7" y="30"/>
                    <a:pt x="6" y="28"/>
                    <a:pt x="4" y="28"/>
                  </a:cubicBezTo>
                  <a:cubicBezTo>
                    <a:pt x="2" y="28"/>
                    <a:pt x="1" y="30"/>
                    <a:pt x="1" y="31"/>
                  </a:cubicBezTo>
                  <a:cubicBezTo>
                    <a:pt x="1" y="33"/>
                    <a:pt x="2" y="34"/>
                    <a:pt x="4" y="34"/>
                  </a:cubicBezTo>
                  <a:close/>
                  <a:moveTo>
                    <a:pt x="4" y="132"/>
                  </a:moveTo>
                  <a:cubicBezTo>
                    <a:pt x="6" y="132"/>
                    <a:pt x="7" y="131"/>
                    <a:pt x="7" y="129"/>
                  </a:cubicBezTo>
                  <a:cubicBezTo>
                    <a:pt x="7" y="128"/>
                    <a:pt x="6" y="126"/>
                    <a:pt x="4" y="126"/>
                  </a:cubicBezTo>
                  <a:cubicBezTo>
                    <a:pt x="2" y="126"/>
                    <a:pt x="1" y="128"/>
                    <a:pt x="1" y="129"/>
                  </a:cubicBezTo>
                  <a:cubicBezTo>
                    <a:pt x="1" y="131"/>
                    <a:pt x="2" y="132"/>
                    <a:pt x="4" y="132"/>
                  </a:cubicBezTo>
                  <a:close/>
                  <a:moveTo>
                    <a:pt x="4" y="146"/>
                  </a:moveTo>
                  <a:cubicBezTo>
                    <a:pt x="6" y="146"/>
                    <a:pt x="7" y="145"/>
                    <a:pt x="7" y="143"/>
                  </a:cubicBezTo>
                  <a:cubicBezTo>
                    <a:pt x="7" y="142"/>
                    <a:pt x="6" y="140"/>
                    <a:pt x="4" y="140"/>
                  </a:cubicBezTo>
                  <a:cubicBezTo>
                    <a:pt x="2" y="140"/>
                    <a:pt x="1" y="142"/>
                    <a:pt x="1" y="143"/>
                  </a:cubicBezTo>
                  <a:cubicBezTo>
                    <a:pt x="1" y="145"/>
                    <a:pt x="2" y="146"/>
                    <a:pt x="4" y="146"/>
                  </a:cubicBezTo>
                  <a:close/>
                  <a:moveTo>
                    <a:pt x="4" y="118"/>
                  </a:moveTo>
                  <a:cubicBezTo>
                    <a:pt x="6" y="118"/>
                    <a:pt x="7" y="117"/>
                    <a:pt x="7" y="115"/>
                  </a:cubicBezTo>
                  <a:cubicBezTo>
                    <a:pt x="7" y="114"/>
                    <a:pt x="6" y="112"/>
                    <a:pt x="4" y="112"/>
                  </a:cubicBezTo>
                  <a:cubicBezTo>
                    <a:pt x="2" y="112"/>
                    <a:pt x="1" y="114"/>
                    <a:pt x="1" y="115"/>
                  </a:cubicBezTo>
                  <a:cubicBezTo>
                    <a:pt x="1" y="117"/>
                    <a:pt x="2" y="118"/>
                    <a:pt x="4" y="118"/>
                  </a:cubicBezTo>
                  <a:close/>
                  <a:moveTo>
                    <a:pt x="4" y="90"/>
                  </a:moveTo>
                  <a:cubicBezTo>
                    <a:pt x="6" y="90"/>
                    <a:pt x="7" y="89"/>
                    <a:pt x="7" y="87"/>
                  </a:cubicBezTo>
                  <a:cubicBezTo>
                    <a:pt x="7" y="86"/>
                    <a:pt x="6" y="84"/>
                    <a:pt x="4" y="84"/>
                  </a:cubicBezTo>
                  <a:cubicBezTo>
                    <a:pt x="2" y="84"/>
                    <a:pt x="1" y="86"/>
                    <a:pt x="1" y="87"/>
                  </a:cubicBezTo>
                  <a:cubicBezTo>
                    <a:pt x="1" y="89"/>
                    <a:pt x="2" y="90"/>
                    <a:pt x="4" y="90"/>
                  </a:cubicBezTo>
                  <a:close/>
                  <a:moveTo>
                    <a:pt x="4" y="104"/>
                  </a:moveTo>
                  <a:cubicBezTo>
                    <a:pt x="6" y="104"/>
                    <a:pt x="7" y="103"/>
                    <a:pt x="7" y="101"/>
                  </a:cubicBezTo>
                  <a:cubicBezTo>
                    <a:pt x="7" y="100"/>
                    <a:pt x="6" y="98"/>
                    <a:pt x="4" y="98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3"/>
                    <a:pt x="2" y="104"/>
                    <a:pt x="4" y="104"/>
                  </a:cubicBezTo>
                  <a:close/>
                  <a:moveTo>
                    <a:pt x="4" y="622"/>
                  </a:moveTo>
                  <a:cubicBezTo>
                    <a:pt x="6" y="622"/>
                    <a:pt x="7" y="621"/>
                    <a:pt x="7" y="619"/>
                  </a:cubicBezTo>
                  <a:cubicBezTo>
                    <a:pt x="7" y="618"/>
                    <a:pt x="6" y="616"/>
                    <a:pt x="4" y="616"/>
                  </a:cubicBezTo>
                  <a:cubicBezTo>
                    <a:pt x="2" y="616"/>
                    <a:pt x="1" y="618"/>
                    <a:pt x="1" y="619"/>
                  </a:cubicBezTo>
                  <a:cubicBezTo>
                    <a:pt x="1" y="621"/>
                    <a:pt x="2" y="622"/>
                    <a:pt x="4" y="622"/>
                  </a:cubicBezTo>
                  <a:close/>
                  <a:moveTo>
                    <a:pt x="4" y="636"/>
                  </a:moveTo>
                  <a:cubicBezTo>
                    <a:pt x="6" y="636"/>
                    <a:pt x="7" y="635"/>
                    <a:pt x="7" y="633"/>
                  </a:cubicBezTo>
                  <a:cubicBezTo>
                    <a:pt x="7" y="632"/>
                    <a:pt x="6" y="630"/>
                    <a:pt x="4" y="630"/>
                  </a:cubicBezTo>
                  <a:cubicBezTo>
                    <a:pt x="2" y="630"/>
                    <a:pt x="1" y="632"/>
                    <a:pt x="1" y="633"/>
                  </a:cubicBezTo>
                  <a:cubicBezTo>
                    <a:pt x="1" y="635"/>
                    <a:pt x="2" y="636"/>
                    <a:pt x="4" y="636"/>
                  </a:cubicBezTo>
                  <a:close/>
                  <a:moveTo>
                    <a:pt x="4" y="608"/>
                  </a:moveTo>
                  <a:cubicBezTo>
                    <a:pt x="6" y="608"/>
                    <a:pt x="7" y="607"/>
                    <a:pt x="7" y="605"/>
                  </a:cubicBezTo>
                  <a:cubicBezTo>
                    <a:pt x="7" y="604"/>
                    <a:pt x="6" y="602"/>
                    <a:pt x="4" y="602"/>
                  </a:cubicBezTo>
                  <a:cubicBezTo>
                    <a:pt x="2" y="602"/>
                    <a:pt x="1" y="604"/>
                    <a:pt x="1" y="605"/>
                  </a:cubicBezTo>
                  <a:cubicBezTo>
                    <a:pt x="1" y="607"/>
                    <a:pt x="2" y="608"/>
                    <a:pt x="4" y="608"/>
                  </a:cubicBezTo>
                  <a:close/>
                  <a:moveTo>
                    <a:pt x="4" y="580"/>
                  </a:moveTo>
                  <a:cubicBezTo>
                    <a:pt x="6" y="580"/>
                    <a:pt x="7" y="579"/>
                    <a:pt x="7" y="577"/>
                  </a:cubicBezTo>
                  <a:cubicBezTo>
                    <a:pt x="7" y="576"/>
                    <a:pt x="6" y="574"/>
                    <a:pt x="4" y="574"/>
                  </a:cubicBezTo>
                  <a:cubicBezTo>
                    <a:pt x="2" y="574"/>
                    <a:pt x="1" y="576"/>
                    <a:pt x="1" y="577"/>
                  </a:cubicBezTo>
                  <a:cubicBezTo>
                    <a:pt x="1" y="579"/>
                    <a:pt x="2" y="580"/>
                    <a:pt x="4" y="580"/>
                  </a:cubicBezTo>
                  <a:close/>
                  <a:moveTo>
                    <a:pt x="4" y="594"/>
                  </a:moveTo>
                  <a:cubicBezTo>
                    <a:pt x="6" y="594"/>
                    <a:pt x="7" y="593"/>
                    <a:pt x="7" y="591"/>
                  </a:cubicBezTo>
                  <a:cubicBezTo>
                    <a:pt x="7" y="590"/>
                    <a:pt x="6" y="588"/>
                    <a:pt x="4" y="588"/>
                  </a:cubicBezTo>
                  <a:cubicBezTo>
                    <a:pt x="2" y="588"/>
                    <a:pt x="1" y="590"/>
                    <a:pt x="1" y="591"/>
                  </a:cubicBezTo>
                  <a:cubicBezTo>
                    <a:pt x="1" y="593"/>
                    <a:pt x="2" y="594"/>
                    <a:pt x="4" y="594"/>
                  </a:cubicBezTo>
                  <a:close/>
                  <a:moveTo>
                    <a:pt x="4" y="552"/>
                  </a:moveTo>
                  <a:cubicBezTo>
                    <a:pt x="6" y="552"/>
                    <a:pt x="7" y="551"/>
                    <a:pt x="7" y="549"/>
                  </a:cubicBezTo>
                  <a:cubicBezTo>
                    <a:pt x="7" y="548"/>
                    <a:pt x="6" y="546"/>
                    <a:pt x="4" y="546"/>
                  </a:cubicBezTo>
                  <a:cubicBezTo>
                    <a:pt x="2" y="546"/>
                    <a:pt x="1" y="548"/>
                    <a:pt x="1" y="549"/>
                  </a:cubicBezTo>
                  <a:cubicBezTo>
                    <a:pt x="1" y="551"/>
                    <a:pt x="2" y="552"/>
                    <a:pt x="4" y="552"/>
                  </a:cubicBezTo>
                  <a:close/>
                  <a:moveTo>
                    <a:pt x="4" y="566"/>
                  </a:moveTo>
                  <a:cubicBezTo>
                    <a:pt x="6" y="566"/>
                    <a:pt x="7" y="565"/>
                    <a:pt x="7" y="563"/>
                  </a:cubicBezTo>
                  <a:cubicBezTo>
                    <a:pt x="7" y="562"/>
                    <a:pt x="6" y="560"/>
                    <a:pt x="4" y="560"/>
                  </a:cubicBezTo>
                  <a:cubicBezTo>
                    <a:pt x="2" y="560"/>
                    <a:pt x="1" y="562"/>
                    <a:pt x="1" y="563"/>
                  </a:cubicBezTo>
                  <a:cubicBezTo>
                    <a:pt x="1" y="565"/>
                    <a:pt x="2" y="566"/>
                    <a:pt x="4" y="566"/>
                  </a:cubicBezTo>
                  <a:close/>
                  <a:moveTo>
                    <a:pt x="4" y="699"/>
                  </a:moveTo>
                  <a:cubicBezTo>
                    <a:pt x="2" y="699"/>
                    <a:pt x="0" y="701"/>
                    <a:pt x="0" y="703"/>
                  </a:cubicBezTo>
                  <a:cubicBezTo>
                    <a:pt x="0" y="1063"/>
                    <a:pt x="0" y="1063"/>
                    <a:pt x="0" y="1063"/>
                  </a:cubicBezTo>
                  <a:cubicBezTo>
                    <a:pt x="0" y="1065"/>
                    <a:pt x="2" y="1067"/>
                    <a:pt x="4" y="1067"/>
                  </a:cubicBezTo>
                  <a:cubicBezTo>
                    <a:pt x="6" y="1067"/>
                    <a:pt x="8" y="1065"/>
                    <a:pt x="8" y="1063"/>
                  </a:cubicBezTo>
                  <a:cubicBezTo>
                    <a:pt x="8" y="703"/>
                    <a:pt x="8" y="703"/>
                    <a:pt x="8" y="703"/>
                  </a:cubicBezTo>
                  <a:cubicBezTo>
                    <a:pt x="8" y="701"/>
                    <a:pt x="6" y="699"/>
                    <a:pt x="4" y="699"/>
                  </a:cubicBezTo>
                  <a:close/>
                  <a:moveTo>
                    <a:pt x="4" y="692"/>
                  </a:moveTo>
                  <a:cubicBezTo>
                    <a:pt x="6" y="692"/>
                    <a:pt x="7" y="691"/>
                    <a:pt x="7" y="689"/>
                  </a:cubicBezTo>
                  <a:cubicBezTo>
                    <a:pt x="7" y="688"/>
                    <a:pt x="6" y="686"/>
                    <a:pt x="4" y="686"/>
                  </a:cubicBezTo>
                  <a:cubicBezTo>
                    <a:pt x="2" y="686"/>
                    <a:pt x="1" y="688"/>
                    <a:pt x="1" y="689"/>
                  </a:cubicBezTo>
                  <a:cubicBezTo>
                    <a:pt x="1" y="691"/>
                    <a:pt x="2" y="692"/>
                    <a:pt x="4" y="692"/>
                  </a:cubicBezTo>
                  <a:close/>
                  <a:moveTo>
                    <a:pt x="4" y="538"/>
                  </a:moveTo>
                  <a:cubicBezTo>
                    <a:pt x="6" y="538"/>
                    <a:pt x="7" y="537"/>
                    <a:pt x="7" y="535"/>
                  </a:cubicBezTo>
                  <a:cubicBezTo>
                    <a:pt x="7" y="534"/>
                    <a:pt x="6" y="532"/>
                    <a:pt x="4" y="532"/>
                  </a:cubicBezTo>
                  <a:cubicBezTo>
                    <a:pt x="2" y="532"/>
                    <a:pt x="1" y="534"/>
                    <a:pt x="1" y="535"/>
                  </a:cubicBezTo>
                  <a:cubicBezTo>
                    <a:pt x="1" y="537"/>
                    <a:pt x="2" y="538"/>
                    <a:pt x="4" y="538"/>
                  </a:cubicBezTo>
                  <a:close/>
                  <a:moveTo>
                    <a:pt x="4" y="678"/>
                  </a:moveTo>
                  <a:cubicBezTo>
                    <a:pt x="6" y="678"/>
                    <a:pt x="7" y="677"/>
                    <a:pt x="7" y="675"/>
                  </a:cubicBezTo>
                  <a:cubicBezTo>
                    <a:pt x="7" y="674"/>
                    <a:pt x="6" y="672"/>
                    <a:pt x="4" y="672"/>
                  </a:cubicBezTo>
                  <a:cubicBezTo>
                    <a:pt x="2" y="672"/>
                    <a:pt x="1" y="674"/>
                    <a:pt x="1" y="675"/>
                  </a:cubicBezTo>
                  <a:cubicBezTo>
                    <a:pt x="1" y="677"/>
                    <a:pt x="2" y="678"/>
                    <a:pt x="4" y="678"/>
                  </a:cubicBezTo>
                  <a:close/>
                  <a:moveTo>
                    <a:pt x="4" y="664"/>
                  </a:moveTo>
                  <a:cubicBezTo>
                    <a:pt x="6" y="664"/>
                    <a:pt x="7" y="663"/>
                    <a:pt x="7" y="661"/>
                  </a:cubicBezTo>
                  <a:cubicBezTo>
                    <a:pt x="7" y="660"/>
                    <a:pt x="6" y="658"/>
                    <a:pt x="4" y="658"/>
                  </a:cubicBezTo>
                  <a:cubicBezTo>
                    <a:pt x="2" y="658"/>
                    <a:pt x="1" y="660"/>
                    <a:pt x="1" y="661"/>
                  </a:cubicBezTo>
                  <a:cubicBezTo>
                    <a:pt x="1" y="663"/>
                    <a:pt x="2" y="664"/>
                    <a:pt x="4" y="664"/>
                  </a:cubicBezTo>
                  <a:close/>
                  <a:moveTo>
                    <a:pt x="4" y="356"/>
                  </a:moveTo>
                  <a:cubicBezTo>
                    <a:pt x="6" y="356"/>
                    <a:pt x="7" y="355"/>
                    <a:pt x="7" y="353"/>
                  </a:cubicBezTo>
                  <a:cubicBezTo>
                    <a:pt x="7" y="352"/>
                    <a:pt x="6" y="350"/>
                    <a:pt x="4" y="350"/>
                  </a:cubicBezTo>
                  <a:cubicBezTo>
                    <a:pt x="2" y="350"/>
                    <a:pt x="1" y="352"/>
                    <a:pt x="1" y="353"/>
                  </a:cubicBezTo>
                  <a:cubicBezTo>
                    <a:pt x="1" y="355"/>
                    <a:pt x="2" y="356"/>
                    <a:pt x="4" y="356"/>
                  </a:cubicBezTo>
                  <a:close/>
                  <a:moveTo>
                    <a:pt x="4" y="650"/>
                  </a:moveTo>
                  <a:cubicBezTo>
                    <a:pt x="6" y="650"/>
                    <a:pt x="7" y="649"/>
                    <a:pt x="7" y="647"/>
                  </a:cubicBezTo>
                  <a:cubicBezTo>
                    <a:pt x="7" y="646"/>
                    <a:pt x="6" y="644"/>
                    <a:pt x="4" y="644"/>
                  </a:cubicBezTo>
                  <a:cubicBezTo>
                    <a:pt x="2" y="644"/>
                    <a:pt x="1" y="646"/>
                    <a:pt x="1" y="647"/>
                  </a:cubicBezTo>
                  <a:cubicBezTo>
                    <a:pt x="1" y="649"/>
                    <a:pt x="2" y="650"/>
                    <a:pt x="4" y="650"/>
                  </a:cubicBezTo>
                  <a:close/>
                  <a:moveTo>
                    <a:pt x="4" y="398"/>
                  </a:moveTo>
                  <a:cubicBezTo>
                    <a:pt x="6" y="398"/>
                    <a:pt x="7" y="397"/>
                    <a:pt x="7" y="395"/>
                  </a:cubicBezTo>
                  <a:cubicBezTo>
                    <a:pt x="7" y="394"/>
                    <a:pt x="6" y="392"/>
                    <a:pt x="4" y="392"/>
                  </a:cubicBezTo>
                  <a:cubicBezTo>
                    <a:pt x="2" y="392"/>
                    <a:pt x="1" y="394"/>
                    <a:pt x="1" y="395"/>
                  </a:cubicBezTo>
                  <a:cubicBezTo>
                    <a:pt x="1" y="397"/>
                    <a:pt x="2" y="398"/>
                    <a:pt x="4" y="398"/>
                  </a:cubicBezTo>
                  <a:close/>
                  <a:moveTo>
                    <a:pt x="4" y="412"/>
                  </a:moveTo>
                  <a:cubicBezTo>
                    <a:pt x="6" y="412"/>
                    <a:pt x="7" y="411"/>
                    <a:pt x="7" y="409"/>
                  </a:cubicBezTo>
                  <a:cubicBezTo>
                    <a:pt x="7" y="408"/>
                    <a:pt x="6" y="406"/>
                    <a:pt x="4" y="406"/>
                  </a:cubicBezTo>
                  <a:cubicBezTo>
                    <a:pt x="2" y="406"/>
                    <a:pt x="1" y="408"/>
                    <a:pt x="1" y="409"/>
                  </a:cubicBezTo>
                  <a:cubicBezTo>
                    <a:pt x="1" y="411"/>
                    <a:pt x="2" y="412"/>
                    <a:pt x="4" y="412"/>
                  </a:cubicBezTo>
                  <a:close/>
                  <a:moveTo>
                    <a:pt x="4" y="440"/>
                  </a:moveTo>
                  <a:cubicBezTo>
                    <a:pt x="6" y="440"/>
                    <a:pt x="7" y="439"/>
                    <a:pt x="7" y="437"/>
                  </a:cubicBezTo>
                  <a:cubicBezTo>
                    <a:pt x="7" y="436"/>
                    <a:pt x="6" y="434"/>
                    <a:pt x="4" y="434"/>
                  </a:cubicBezTo>
                  <a:cubicBezTo>
                    <a:pt x="2" y="434"/>
                    <a:pt x="1" y="436"/>
                    <a:pt x="1" y="437"/>
                  </a:cubicBezTo>
                  <a:cubicBezTo>
                    <a:pt x="1" y="439"/>
                    <a:pt x="2" y="440"/>
                    <a:pt x="4" y="440"/>
                  </a:cubicBezTo>
                  <a:close/>
                  <a:moveTo>
                    <a:pt x="4" y="426"/>
                  </a:moveTo>
                  <a:cubicBezTo>
                    <a:pt x="6" y="426"/>
                    <a:pt x="7" y="425"/>
                    <a:pt x="7" y="423"/>
                  </a:cubicBezTo>
                  <a:cubicBezTo>
                    <a:pt x="7" y="422"/>
                    <a:pt x="6" y="420"/>
                    <a:pt x="4" y="420"/>
                  </a:cubicBezTo>
                  <a:cubicBezTo>
                    <a:pt x="2" y="420"/>
                    <a:pt x="1" y="422"/>
                    <a:pt x="1" y="423"/>
                  </a:cubicBezTo>
                  <a:cubicBezTo>
                    <a:pt x="1" y="425"/>
                    <a:pt x="2" y="426"/>
                    <a:pt x="4" y="426"/>
                  </a:cubicBezTo>
                  <a:close/>
                  <a:moveTo>
                    <a:pt x="4" y="384"/>
                  </a:moveTo>
                  <a:cubicBezTo>
                    <a:pt x="6" y="384"/>
                    <a:pt x="7" y="383"/>
                    <a:pt x="7" y="381"/>
                  </a:cubicBezTo>
                  <a:cubicBezTo>
                    <a:pt x="7" y="380"/>
                    <a:pt x="6" y="378"/>
                    <a:pt x="4" y="378"/>
                  </a:cubicBezTo>
                  <a:cubicBezTo>
                    <a:pt x="2" y="378"/>
                    <a:pt x="1" y="380"/>
                    <a:pt x="1" y="381"/>
                  </a:cubicBezTo>
                  <a:cubicBezTo>
                    <a:pt x="1" y="383"/>
                    <a:pt x="2" y="384"/>
                    <a:pt x="4" y="384"/>
                  </a:cubicBezTo>
                  <a:close/>
                  <a:moveTo>
                    <a:pt x="4" y="370"/>
                  </a:moveTo>
                  <a:cubicBezTo>
                    <a:pt x="6" y="370"/>
                    <a:pt x="7" y="369"/>
                    <a:pt x="7" y="367"/>
                  </a:cubicBezTo>
                  <a:cubicBezTo>
                    <a:pt x="7" y="366"/>
                    <a:pt x="6" y="364"/>
                    <a:pt x="4" y="364"/>
                  </a:cubicBezTo>
                  <a:cubicBezTo>
                    <a:pt x="2" y="364"/>
                    <a:pt x="1" y="366"/>
                    <a:pt x="1" y="367"/>
                  </a:cubicBezTo>
                  <a:cubicBezTo>
                    <a:pt x="1" y="369"/>
                    <a:pt x="2" y="370"/>
                    <a:pt x="4" y="370"/>
                  </a:cubicBezTo>
                  <a:close/>
                  <a:moveTo>
                    <a:pt x="4" y="496"/>
                  </a:moveTo>
                  <a:cubicBezTo>
                    <a:pt x="6" y="496"/>
                    <a:pt x="7" y="495"/>
                    <a:pt x="7" y="493"/>
                  </a:cubicBezTo>
                  <a:cubicBezTo>
                    <a:pt x="7" y="492"/>
                    <a:pt x="6" y="490"/>
                    <a:pt x="4" y="490"/>
                  </a:cubicBezTo>
                  <a:cubicBezTo>
                    <a:pt x="2" y="490"/>
                    <a:pt x="1" y="492"/>
                    <a:pt x="1" y="493"/>
                  </a:cubicBezTo>
                  <a:cubicBezTo>
                    <a:pt x="1" y="495"/>
                    <a:pt x="2" y="496"/>
                    <a:pt x="4" y="496"/>
                  </a:cubicBezTo>
                  <a:close/>
                  <a:moveTo>
                    <a:pt x="4" y="454"/>
                  </a:moveTo>
                  <a:cubicBezTo>
                    <a:pt x="6" y="454"/>
                    <a:pt x="7" y="453"/>
                    <a:pt x="7" y="451"/>
                  </a:cubicBezTo>
                  <a:cubicBezTo>
                    <a:pt x="7" y="450"/>
                    <a:pt x="6" y="448"/>
                    <a:pt x="4" y="448"/>
                  </a:cubicBezTo>
                  <a:cubicBezTo>
                    <a:pt x="2" y="448"/>
                    <a:pt x="1" y="450"/>
                    <a:pt x="1" y="451"/>
                  </a:cubicBezTo>
                  <a:cubicBezTo>
                    <a:pt x="1" y="453"/>
                    <a:pt x="2" y="454"/>
                    <a:pt x="4" y="454"/>
                  </a:cubicBezTo>
                  <a:close/>
                  <a:moveTo>
                    <a:pt x="4" y="510"/>
                  </a:moveTo>
                  <a:cubicBezTo>
                    <a:pt x="6" y="510"/>
                    <a:pt x="7" y="509"/>
                    <a:pt x="7" y="507"/>
                  </a:cubicBezTo>
                  <a:cubicBezTo>
                    <a:pt x="7" y="506"/>
                    <a:pt x="6" y="504"/>
                    <a:pt x="4" y="504"/>
                  </a:cubicBezTo>
                  <a:cubicBezTo>
                    <a:pt x="2" y="504"/>
                    <a:pt x="1" y="506"/>
                    <a:pt x="1" y="507"/>
                  </a:cubicBezTo>
                  <a:cubicBezTo>
                    <a:pt x="1" y="509"/>
                    <a:pt x="2" y="510"/>
                    <a:pt x="4" y="510"/>
                  </a:cubicBezTo>
                  <a:close/>
                  <a:moveTo>
                    <a:pt x="4" y="524"/>
                  </a:moveTo>
                  <a:cubicBezTo>
                    <a:pt x="6" y="524"/>
                    <a:pt x="7" y="523"/>
                    <a:pt x="7" y="521"/>
                  </a:cubicBezTo>
                  <a:cubicBezTo>
                    <a:pt x="7" y="520"/>
                    <a:pt x="6" y="518"/>
                    <a:pt x="4" y="518"/>
                  </a:cubicBezTo>
                  <a:cubicBezTo>
                    <a:pt x="2" y="518"/>
                    <a:pt x="1" y="520"/>
                    <a:pt x="1" y="521"/>
                  </a:cubicBezTo>
                  <a:cubicBezTo>
                    <a:pt x="1" y="523"/>
                    <a:pt x="2" y="524"/>
                    <a:pt x="4" y="524"/>
                  </a:cubicBezTo>
                  <a:close/>
                  <a:moveTo>
                    <a:pt x="4" y="468"/>
                  </a:moveTo>
                  <a:cubicBezTo>
                    <a:pt x="6" y="468"/>
                    <a:pt x="7" y="467"/>
                    <a:pt x="7" y="465"/>
                  </a:cubicBezTo>
                  <a:cubicBezTo>
                    <a:pt x="7" y="464"/>
                    <a:pt x="6" y="462"/>
                    <a:pt x="4" y="462"/>
                  </a:cubicBezTo>
                  <a:cubicBezTo>
                    <a:pt x="2" y="462"/>
                    <a:pt x="1" y="464"/>
                    <a:pt x="1" y="465"/>
                  </a:cubicBezTo>
                  <a:cubicBezTo>
                    <a:pt x="1" y="467"/>
                    <a:pt x="2" y="468"/>
                    <a:pt x="4" y="468"/>
                  </a:cubicBezTo>
                  <a:close/>
                  <a:moveTo>
                    <a:pt x="4" y="482"/>
                  </a:moveTo>
                  <a:cubicBezTo>
                    <a:pt x="6" y="482"/>
                    <a:pt x="7" y="481"/>
                    <a:pt x="7" y="479"/>
                  </a:cubicBezTo>
                  <a:cubicBezTo>
                    <a:pt x="7" y="478"/>
                    <a:pt x="6" y="476"/>
                    <a:pt x="4" y="476"/>
                  </a:cubicBezTo>
                  <a:cubicBezTo>
                    <a:pt x="2" y="476"/>
                    <a:pt x="1" y="478"/>
                    <a:pt x="1" y="479"/>
                  </a:cubicBezTo>
                  <a:cubicBezTo>
                    <a:pt x="1" y="481"/>
                    <a:pt x="2" y="482"/>
                    <a:pt x="4" y="48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30560" y="5334000"/>
              <a:ext cx="27975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PC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58105" y="1434600"/>
            <a:ext cx="1610528" cy="1080000"/>
            <a:chOff x="5258105" y="1434600"/>
            <a:chExt cx="1610528" cy="1080000"/>
          </a:xfrm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843233" y="1434600"/>
              <a:ext cx="25400" cy="1080000"/>
            </a:xfrm>
            <a:custGeom>
              <a:avLst/>
              <a:gdLst>
                <a:gd name="T0" fmla="*/ 1 w 8"/>
                <a:gd name="T1" fmla="*/ 524 h 569"/>
                <a:gd name="T2" fmla="*/ 7 w 8"/>
                <a:gd name="T3" fmla="*/ 524 h 569"/>
                <a:gd name="T4" fmla="*/ 4 w 8"/>
                <a:gd name="T5" fmla="*/ 507 h 569"/>
                <a:gd name="T6" fmla="*/ 4 w 8"/>
                <a:gd name="T7" fmla="*/ 513 h 569"/>
                <a:gd name="T8" fmla="*/ 4 w 8"/>
                <a:gd name="T9" fmla="*/ 507 h 569"/>
                <a:gd name="T10" fmla="*/ 1 w 8"/>
                <a:gd name="T11" fmla="*/ 496 h 569"/>
                <a:gd name="T12" fmla="*/ 7 w 8"/>
                <a:gd name="T13" fmla="*/ 496 h 569"/>
                <a:gd name="T14" fmla="*/ 4 w 8"/>
                <a:gd name="T15" fmla="*/ 479 h 569"/>
                <a:gd name="T16" fmla="*/ 4 w 8"/>
                <a:gd name="T17" fmla="*/ 485 h 569"/>
                <a:gd name="T18" fmla="*/ 4 w 8"/>
                <a:gd name="T19" fmla="*/ 479 h 569"/>
                <a:gd name="T20" fmla="*/ 1 w 8"/>
                <a:gd name="T21" fmla="*/ 566 h 569"/>
                <a:gd name="T22" fmla="*/ 7 w 8"/>
                <a:gd name="T23" fmla="*/ 566 h 569"/>
                <a:gd name="T24" fmla="*/ 4 w 8"/>
                <a:gd name="T25" fmla="*/ 535 h 569"/>
                <a:gd name="T26" fmla="*/ 4 w 8"/>
                <a:gd name="T27" fmla="*/ 541 h 569"/>
                <a:gd name="T28" fmla="*/ 4 w 8"/>
                <a:gd name="T29" fmla="*/ 535 h 569"/>
                <a:gd name="T30" fmla="*/ 1 w 8"/>
                <a:gd name="T31" fmla="*/ 552 h 569"/>
                <a:gd name="T32" fmla="*/ 7 w 8"/>
                <a:gd name="T33" fmla="*/ 552 h 569"/>
                <a:gd name="T34" fmla="*/ 4 w 8"/>
                <a:gd name="T35" fmla="*/ 0 h 569"/>
                <a:gd name="T36" fmla="*/ 0 w 8"/>
                <a:gd name="T37" fmla="*/ 370 h 569"/>
                <a:gd name="T38" fmla="*/ 8 w 8"/>
                <a:gd name="T39" fmla="*/ 370 h 569"/>
                <a:gd name="T40" fmla="*/ 4 w 8"/>
                <a:gd name="T41" fmla="*/ 0 h 569"/>
                <a:gd name="T42" fmla="*/ 1 w 8"/>
                <a:gd name="T43" fmla="*/ 468 h 569"/>
                <a:gd name="T44" fmla="*/ 7 w 8"/>
                <a:gd name="T45" fmla="*/ 468 h 569"/>
                <a:gd name="T46" fmla="*/ 4 w 8"/>
                <a:gd name="T47" fmla="*/ 409 h 569"/>
                <a:gd name="T48" fmla="*/ 4 w 8"/>
                <a:gd name="T49" fmla="*/ 415 h 569"/>
                <a:gd name="T50" fmla="*/ 4 w 8"/>
                <a:gd name="T51" fmla="*/ 409 h 569"/>
                <a:gd name="T52" fmla="*/ 1 w 8"/>
                <a:gd name="T53" fmla="*/ 384 h 569"/>
                <a:gd name="T54" fmla="*/ 7 w 8"/>
                <a:gd name="T55" fmla="*/ 384 h 569"/>
                <a:gd name="T56" fmla="*/ 4 w 8"/>
                <a:gd name="T57" fmla="*/ 395 h 569"/>
                <a:gd name="T58" fmla="*/ 4 w 8"/>
                <a:gd name="T59" fmla="*/ 401 h 569"/>
                <a:gd name="T60" fmla="*/ 4 w 8"/>
                <a:gd name="T61" fmla="*/ 395 h 569"/>
                <a:gd name="T62" fmla="*/ 1 w 8"/>
                <a:gd name="T63" fmla="*/ 454 h 569"/>
                <a:gd name="T64" fmla="*/ 7 w 8"/>
                <a:gd name="T65" fmla="*/ 454 h 569"/>
                <a:gd name="T66" fmla="*/ 4 w 8"/>
                <a:gd name="T67" fmla="*/ 437 h 569"/>
                <a:gd name="T68" fmla="*/ 4 w 8"/>
                <a:gd name="T69" fmla="*/ 443 h 569"/>
                <a:gd name="T70" fmla="*/ 4 w 8"/>
                <a:gd name="T71" fmla="*/ 437 h 569"/>
                <a:gd name="T72" fmla="*/ 1 w 8"/>
                <a:gd name="T73" fmla="*/ 426 h 569"/>
                <a:gd name="T74" fmla="*/ 7 w 8"/>
                <a:gd name="T75" fmla="*/ 4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569">
                  <a:moveTo>
                    <a:pt x="4" y="521"/>
                  </a:moveTo>
                  <a:cubicBezTo>
                    <a:pt x="3" y="521"/>
                    <a:pt x="1" y="522"/>
                    <a:pt x="1" y="524"/>
                  </a:cubicBezTo>
                  <a:cubicBezTo>
                    <a:pt x="1" y="525"/>
                    <a:pt x="3" y="527"/>
                    <a:pt x="4" y="527"/>
                  </a:cubicBezTo>
                  <a:cubicBezTo>
                    <a:pt x="6" y="527"/>
                    <a:pt x="7" y="525"/>
                    <a:pt x="7" y="524"/>
                  </a:cubicBezTo>
                  <a:cubicBezTo>
                    <a:pt x="7" y="522"/>
                    <a:pt x="6" y="521"/>
                    <a:pt x="4" y="521"/>
                  </a:cubicBezTo>
                  <a:close/>
                  <a:moveTo>
                    <a:pt x="4" y="507"/>
                  </a:moveTo>
                  <a:cubicBezTo>
                    <a:pt x="3" y="507"/>
                    <a:pt x="1" y="508"/>
                    <a:pt x="1" y="510"/>
                  </a:cubicBezTo>
                  <a:cubicBezTo>
                    <a:pt x="1" y="511"/>
                    <a:pt x="3" y="513"/>
                    <a:pt x="4" y="513"/>
                  </a:cubicBezTo>
                  <a:cubicBezTo>
                    <a:pt x="6" y="513"/>
                    <a:pt x="7" y="511"/>
                    <a:pt x="7" y="510"/>
                  </a:cubicBezTo>
                  <a:cubicBezTo>
                    <a:pt x="7" y="508"/>
                    <a:pt x="6" y="507"/>
                    <a:pt x="4" y="507"/>
                  </a:cubicBezTo>
                  <a:close/>
                  <a:moveTo>
                    <a:pt x="4" y="493"/>
                  </a:moveTo>
                  <a:cubicBezTo>
                    <a:pt x="3" y="493"/>
                    <a:pt x="1" y="494"/>
                    <a:pt x="1" y="496"/>
                  </a:cubicBezTo>
                  <a:cubicBezTo>
                    <a:pt x="1" y="497"/>
                    <a:pt x="3" y="499"/>
                    <a:pt x="4" y="499"/>
                  </a:cubicBezTo>
                  <a:cubicBezTo>
                    <a:pt x="6" y="499"/>
                    <a:pt x="7" y="497"/>
                    <a:pt x="7" y="496"/>
                  </a:cubicBezTo>
                  <a:cubicBezTo>
                    <a:pt x="7" y="494"/>
                    <a:pt x="6" y="493"/>
                    <a:pt x="4" y="493"/>
                  </a:cubicBezTo>
                  <a:close/>
                  <a:moveTo>
                    <a:pt x="4" y="479"/>
                  </a:moveTo>
                  <a:cubicBezTo>
                    <a:pt x="3" y="479"/>
                    <a:pt x="1" y="480"/>
                    <a:pt x="1" y="482"/>
                  </a:cubicBezTo>
                  <a:cubicBezTo>
                    <a:pt x="1" y="483"/>
                    <a:pt x="3" y="485"/>
                    <a:pt x="4" y="485"/>
                  </a:cubicBezTo>
                  <a:cubicBezTo>
                    <a:pt x="6" y="485"/>
                    <a:pt x="7" y="483"/>
                    <a:pt x="7" y="482"/>
                  </a:cubicBezTo>
                  <a:cubicBezTo>
                    <a:pt x="7" y="480"/>
                    <a:pt x="6" y="479"/>
                    <a:pt x="4" y="479"/>
                  </a:cubicBezTo>
                  <a:close/>
                  <a:moveTo>
                    <a:pt x="4" y="563"/>
                  </a:moveTo>
                  <a:cubicBezTo>
                    <a:pt x="3" y="563"/>
                    <a:pt x="1" y="564"/>
                    <a:pt x="1" y="566"/>
                  </a:cubicBezTo>
                  <a:cubicBezTo>
                    <a:pt x="1" y="567"/>
                    <a:pt x="3" y="569"/>
                    <a:pt x="4" y="569"/>
                  </a:cubicBezTo>
                  <a:cubicBezTo>
                    <a:pt x="6" y="569"/>
                    <a:pt x="7" y="567"/>
                    <a:pt x="7" y="566"/>
                  </a:cubicBezTo>
                  <a:cubicBezTo>
                    <a:pt x="7" y="564"/>
                    <a:pt x="6" y="563"/>
                    <a:pt x="4" y="563"/>
                  </a:cubicBezTo>
                  <a:close/>
                  <a:moveTo>
                    <a:pt x="4" y="535"/>
                  </a:moveTo>
                  <a:cubicBezTo>
                    <a:pt x="3" y="535"/>
                    <a:pt x="1" y="536"/>
                    <a:pt x="1" y="538"/>
                  </a:cubicBezTo>
                  <a:cubicBezTo>
                    <a:pt x="1" y="539"/>
                    <a:pt x="3" y="541"/>
                    <a:pt x="4" y="541"/>
                  </a:cubicBezTo>
                  <a:cubicBezTo>
                    <a:pt x="6" y="541"/>
                    <a:pt x="7" y="539"/>
                    <a:pt x="7" y="538"/>
                  </a:cubicBezTo>
                  <a:cubicBezTo>
                    <a:pt x="7" y="536"/>
                    <a:pt x="6" y="535"/>
                    <a:pt x="4" y="535"/>
                  </a:cubicBezTo>
                  <a:close/>
                  <a:moveTo>
                    <a:pt x="4" y="549"/>
                  </a:moveTo>
                  <a:cubicBezTo>
                    <a:pt x="3" y="549"/>
                    <a:pt x="1" y="550"/>
                    <a:pt x="1" y="552"/>
                  </a:cubicBezTo>
                  <a:cubicBezTo>
                    <a:pt x="1" y="553"/>
                    <a:pt x="3" y="555"/>
                    <a:pt x="4" y="555"/>
                  </a:cubicBezTo>
                  <a:cubicBezTo>
                    <a:pt x="6" y="555"/>
                    <a:pt x="7" y="553"/>
                    <a:pt x="7" y="552"/>
                  </a:cubicBezTo>
                  <a:cubicBezTo>
                    <a:pt x="7" y="550"/>
                    <a:pt x="6" y="549"/>
                    <a:pt x="4" y="549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72"/>
                    <a:pt x="2" y="374"/>
                    <a:pt x="4" y="374"/>
                  </a:cubicBezTo>
                  <a:cubicBezTo>
                    <a:pt x="7" y="374"/>
                    <a:pt x="8" y="372"/>
                    <a:pt x="8" y="3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  <a:moveTo>
                    <a:pt x="4" y="465"/>
                  </a:moveTo>
                  <a:cubicBezTo>
                    <a:pt x="3" y="465"/>
                    <a:pt x="1" y="466"/>
                    <a:pt x="1" y="468"/>
                  </a:cubicBezTo>
                  <a:cubicBezTo>
                    <a:pt x="1" y="469"/>
                    <a:pt x="3" y="471"/>
                    <a:pt x="4" y="471"/>
                  </a:cubicBezTo>
                  <a:cubicBezTo>
                    <a:pt x="6" y="471"/>
                    <a:pt x="7" y="469"/>
                    <a:pt x="7" y="468"/>
                  </a:cubicBezTo>
                  <a:cubicBezTo>
                    <a:pt x="7" y="466"/>
                    <a:pt x="6" y="465"/>
                    <a:pt x="4" y="465"/>
                  </a:cubicBezTo>
                  <a:close/>
                  <a:moveTo>
                    <a:pt x="4" y="409"/>
                  </a:moveTo>
                  <a:cubicBezTo>
                    <a:pt x="3" y="409"/>
                    <a:pt x="1" y="410"/>
                    <a:pt x="1" y="412"/>
                  </a:cubicBezTo>
                  <a:cubicBezTo>
                    <a:pt x="1" y="413"/>
                    <a:pt x="3" y="415"/>
                    <a:pt x="4" y="415"/>
                  </a:cubicBezTo>
                  <a:cubicBezTo>
                    <a:pt x="6" y="415"/>
                    <a:pt x="7" y="413"/>
                    <a:pt x="7" y="412"/>
                  </a:cubicBezTo>
                  <a:cubicBezTo>
                    <a:pt x="7" y="410"/>
                    <a:pt x="6" y="409"/>
                    <a:pt x="4" y="409"/>
                  </a:cubicBezTo>
                  <a:close/>
                  <a:moveTo>
                    <a:pt x="4" y="381"/>
                  </a:moveTo>
                  <a:cubicBezTo>
                    <a:pt x="3" y="381"/>
                    <a:pt x="1" y="382"/>
                    <a:pt x="1" y="384"/>
                  </a:cubicBezTo>
                  <a:cubicBezTo>
                    <a:pt x="1" y="385"/>
                    <a:pt x="3" y="387"/>
                    <a:pt x="4" y="387"/>
                  </a:cubicBezTo>
                  <a:cubicBezTo>
                    <a:pt x="6" y="387"/>
                    <a:pt x="7" y="385"/>
                    <a:pt x="7" y="384"/>
                  </a:cubicBezTo>
                  <a:cubicBezTo>
                    <a:pt x="7" y="382"/>
                    <a:pt x="6" y="381"/>
                    <a:pt x="4" y="381"/>
                  </a:cubicBezTo>
                  <a:close/>
                  <a:moveTo>
                    <a:pt x="4" y="395"/>
                  </a:moveTo>
                  <a:cubicBezTo>
                    <a:pt x="3" y="395"/>
                    <a:pt x="1" y="396"/>
                    <a:pt x="1" y="398"/>
                  </a:cubicBezTo>
                  <a:cubicBezTo>
                    <a:pt x="1" y="399"/>
                    <a:pt x="3" y="401"/>
                    <a:pt x="4" y="401"/>
                  </a:cubicBezTo>
                  <a:cubicBezTo>
                    <a:pt x="6" y="401"/>
                    <a:pt x="7" y="399"/>
                    <a:pt x="7" y="398"/>
                  </a:cubicBezTo>
                  <a:cubicBezTo>
                    <a:pt x="7" y="396"/>
                    <a:pt x="6" y="395"/>
                    <a:pt x="4" y="395"/>
                  </a:cubicBezTo>
                  <a:close/>
                  <a:moveTo>
                    <a:pt x="4" y="451"/>
                  </a:moveTo>
                  <a:cubicBezTo>
                    <a:pt x="3" y="451"/>
                    <a:pt x="1" y="452"/>
                    <a:pt x="1" y="454"/>
                  </a:cubicBezTo>
                  <a:cubicBezTo>
                    <a:pt x="1" y="455"/>
                    <a:pt x="3" y="457"/>
                    <a:pt x="4" y="457"/>
                  </a:cubicBezTo>
                  <a:cubicBezTo>
                    <a:pt x="6" y="457"/>
                    <a:pt x="7" y="455"/>
                    <a:pt x="7" y="454"/>
                  </a:cubicBezTo>
                  <a:cubicBezTo>
                    <a:pt x="7" y="452"/>
                    <a:pt x="6" y="451"/>
                    <a:pt x="4" y="451"/>
                  </a:cubicBezTo>
                  <a:close/>
                  <a:moveTo>
                    <a:pt x="4" y="437"/>
                  </a:moveTo>
                  <a:cubicBezTo>
                    <a:pt x="3" y="437"/>
                    <a:pt x="1" y="438"/>
                    <a:pt x="1" y="440"/>
                  </a:cubicBezTo>
                  <a:cubicBezTo>
                    <a:pt x="1" y="441"/>
                    <a:pt x="3" y="443"/>
                    <a:pt x="4" y="443"/>
                  </a:cubicBezTo>
                  <a:cubicBezTo>
                    <a:pt x="6" y="443"/>
                    <a:pt x="7" y="441"/>
                    <a:pt x="7" y="440"/>
                  </a:cubicBezTo>
                  <a:cubicBezTo>
                    <a:pt x="7" y="438"/>
                    <a:pt x="6" y="437"/>
                    <a:pt x="4" y="437"/>
                  </a:cubicBezTo>
                  <a:close/>
                  <a:moveTo>
                    <a:pt x="4" y="423"/>
                  </a:moveTo>
                  <a:cubicBezTo>
                    <a:pt x="3" y="423"/>
                    <a:pt x="1" y="424"/>
                    <a:pt x="1" y="426"/>
                  </a:cubicBezTo>
                  <a:cubicBezTo>
                    <a:pt x="1" y="427"/>
                    <a:pt x="3" y="429"/>
                    <a:pt x="4" y="429"/>
                  </a:cubicBezTo>
                  <a:cubicBezTo>
                    <a:pt x="6" y="429"/>
                    <a:pt x="7" y="427"/>
                    <a:pt x="7" y="426"/>
                  </a:cubicBezTo>
                  <a:cubicBezTo>
                    <a:pt x="7" y="424"/>
                    <a:pt x="6" y="423"/>
                    <a:pt x="4" y="423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58105" y="1600200"/>
              <a:ext cx="14441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PBC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79017" y="4975225"/>
            <a:ext cx="565150" cy="565150"/>
            <a:chOff x="2625191" y="4727265"/>
            <a:chExt cx="565150" cy="565150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2637891" y="4739965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2625191" y="4727265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4"/>
                    <a:pt x="44" y="170"/>
                    <a:pt x="89" y="170"/>
                  </a:cubicBezTo>
                  <a:cubicBezTo>
                    <a:pt x="133" y="170"/>
                    <a:pt x="170" y="134"/>
                    <a:pt x="170" y="89"/>
                  </a:cubicBezTo>
                  <a:cubicBezTo>
                    <a:pt x="170" y="44"/>
                    <a:pt x="133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86550" y="4837457"/>
              <a:ext cx="236538" cy="346075"/>
              <a:chOff x="2270503" y="5607980"/>
              <a:chExt cx="236538" cy="346075"/>
            </a:xfrm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24"/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98180" y="2460531"/>
            <a:ext cx="565150" cy="565150"/>
            <a:chOff x="6598180" y="2460531"/>
            <a:chExt cx="565150" cy="565150"/>
          </a:xfrm>
        </p:grpSpPr>
        <p:sp>
          <p:nvSpPr>
            <p:cNvPr id="51" name="Oval 31"/>
            <p:cNvSpPr>
              <a:spLocks noChangeArrowheads="1"/>
            </p:cNvSpPr>
            <p:nvPr/>
          </p:nvSpPr>
          <p:spPr bwMode="auto">
            <a:xfrm>
              <a:off x="6610880" y="2473231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 32"/>
            <p:cNvSpPr>
              <a:spLocks noEditPoints="1"/>
            </p:cNvSpPr>
            <p:nvPr/>
          </p:nvSpPr>
          <p:spPr bwMode="auto">
            <a:xfrm>
              <a:off x="6598180" y="2460531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4"/>
                    <a:pt x="45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762486" y="2558656"/>
              <a:ext cx="236538" cy="346075"/>
              <a:chOff x="2270503" y="5607980"/>
              <a:chExt cx="236538" cy="346075"/>
            </a:xfrm>
          </p:grpSpPr>
          <p:sp>
            <p:nvSpPr>
              <p:cNvPr id="46" name="Freeform 23"/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142318" y="3914158"/>
            <a:ext cx="563563" cy="565150"/>
            <a:chOff x="5283201" y="3170364"/>
            <a:chExt cx="563563" cy="565150"/>
          </a:xfrm>
        </p:grpSpPr>
        <p:sp>
          <p:nvSpPr>
            <p:cNvPr id="9" name="Oval 34"/>
            <p:cNvSpPr>
              <a:spLocks noChangeArrowheads="1"/>
            </p:cNvSpPr>
            <p:nvPr/>
          </p:nvSpPr>
          <p:spPr bwMode="auto">
            <a:xfrm>
              <a:off x="5295901" y="3183064"/>
              <a:ext cx="538163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5283201" y="3170364"/>
              <a:ext cx="563563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9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5"/>
                    <a:pt x="8" y="89"/>
                  </a:cubicBezTo>
                  <a:cubicBezTo>
                    <a:pt x="8" y="134"/>
                    <a:pt x="44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5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453898" y="3269520"/>
              <a:ext cx="236538" cy="346075"/>
              <a:chOff x="2270503" y="5607980"/>
              <a:chExt cx="236538" cy="346075"/>
            </a:xfrm>
          </p:grpSpPr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24"/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179227" y="4479308"/>
            <a:ext cx="565150" cy="565150"/>
            <a:chOff x="3978110" y="3980839"/>
            <a:chExt cx="565150" cy="565150"/>
          </a:xfrm>
        </p:grpSpPr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3990810" y="3993539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 32"/>
            <p:cNvSpPr>
              <a:spLocks noEditPoints="1"/>
            </p:cNvSpPr>
            <p:nvPr/>
          </p:nvSpPr>
          <p:spPr bwMode="auto">
            <a:xfrm>
              <a:off x="3978110" y="3980839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4"/>
                    <a:pt x="45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142416" y="4090376"/>
              <a:ext cx="236538" cy="346075"/>
              <a:chOff x="2270503" y="5607980"/>
              <a:chExt cx="236538" cy="346075"/>
            </a:xfrm>
          </p:grpSpPr>
          <p:sp>
            <p:nvSpPr>
              <p:cNvPr id="57" name="Freeform 23"/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24"/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191322" y="1355692"/>
            <a:ext cx="1308104" cy="2088782"/>
            <a:chOff x="2335031" y="2225675"/>
            <a:chExt cx="1308104" cy="2088782"/>
          </a:xfrm>
        </p:grpSpPr>
        <p:sp>
          <p:nvSpPr>
            <p:cNvPr id="61" name="Freeform 242"/>
            <p:cNvSpPr>
              <a:spLocks noEditPoints="1"/>
            </p:cNvSpPr>
            <p:nvPr/>
          </p:nvSpPr>
          <p:spPr bwMode="auto">
            <a:xfrm>
              <a:off x="2971801" y="3345460"/>
              <a:ext cx="60325" cy="298450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38 h 94"/>
                <a:gd name="T12" fmla="*/ 14 w 19"/>
                <a:gd name="T13" fmla="*/ 34 h 94"/>
                <a:gd name="T14" fmla="*/ 10 w 19"/>
                <a:gd name="T15" fmla="*/ 30 h 94"/>
                <a:gd name="T16" fmla="*/ 6 w 19"/>
                <a:gd name="T17" fmla="*/ 34 h 94"/>
                <a:gd name="T18" fmla="*/ 10 w 19"/>
                <a:gd name="T19" fmla="*/ 38 h 94"/>
                <a:gd name="T20" fmla="*/ 10 w 19"/>
                <a:gd name="T21" fmla="*/ 8 h 94"/>
                <a:gd name="T22" fmla="*/ 12 w 19"/>
                <a:gd name="T23" fmla="*/ 7 h 94"/>
                <a:gd name="T24" fmla="*/ 14 w 19"/>
                <a:gd name="T25" fmla="*/ 4 h 94"/>
                <a:gd name="T26" fmla="*/ 12 w 19"/>
                <a:gd name="T27" fmla="*/ 1 h 94"/>
                <a:gd name="T28" fmla="*/ 7 w 19"/>
                <a:gd name="T29" fmla="*/ 1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75 h 94"/>
                <a:gd name="T38" fmla="*/ 0 w 19"/>
                <a:gd name="T39" fmla="*/ 84 h 94"/>
                <a:gd name="T40" fmla="*/ 10 w 19"/>
                <a:gd name="T41" fmla="*/ 94 h 94"/>
                <a:gd name="T42" fmla="*/ 19 w 19"/>
                <a:gd name="T43" fmla="*/ 84 h 94"/>
                <a:gd name="T44" fmla="*/ 10 w 19"/>
                <a:gd name="T45" fmla="*/ 75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68 h 94"/>
                <a:gd name="T58" fmla="*/ 14 w 19"/>
                <a:gd name="T59" fmla="*/ 64 h 94"/>
                <a:gd name="T60" fmla="*/ 10 w 19"/>
                <a:gd name="T61" fmla="*/ 60 h 94"/>
                <a:gd name="T62" fmla="*/ 6 w 19"/>
                <a:gd name="T63" fmla="*/ 64 h 94"/>
                <a:gd name="T64" fmla="*/ 10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335031" y="3666611"/>
              <a:ext cx="1308104" cy="647846"/>
              <a:chOff x="779043" y="4729453"/>
              <a:chExt cx="1308104" cy="64784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343672" y="5377299"/>
                <a:ext cx="180000" cy="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>
                <a:spLocks/>
              </p:cNvSpPr>
              <p:nvPr/>
            </p:nvSpPr>
            <p:spPr>
              <a:xfrm>
                <a:off x="779043" y="4729453"/>
                <a:ext cx="130810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fa-IR" sz="2000" b="1" dirty="0">
                    <a:solidFill>
                      <a:schemeClr val="bg1"/>
                    </a:solidFill>
                    <a:cs typeface="B Koodak" panose="00000700000000000000" pitchFamily="2" charset="-78"/>
                  </a:rPr>
                  <a:t>فرآیند محور کامل </a:t>
                </a:r>
                <a:endParaRPr lang="en-US" sz="2000" b="1" dirty="0">
                  <a:solidFill>
                    <a:schemeClr val="bg1"/>
                  </a:solidFill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66" name="Freeform 263"/>
            <p:cNvSpPr>
              <a:spLocks/>
            </p:cNvSpPr>
            <p:nvPr/>
          </p:nvSpPr>
          <p:spPr bwMode="auto">
            <a:xfrm>
              <a:off x="2508251" y="222567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 264"/>
            <p:cNvSpPr>
              <a:spLocks noEditPoints="1"/>
            </p:cNvSpPr>
            <p:nvPr/>
          </p:nvSpPr>
          <p:spPr bwMode="auto">
            <a:xfrm>
              <a:off x="2774951" y="2546350"/>
              <a:ext cx="469900" cy="400050"/>
            </a:xfrm>
            <a:custGeom>
              <a:avLst/>
              <a:gdLst>
                <a:gd name="T0" fmla="*/ 6 w 148"/>
                <a:gd name="T1" fmla="*/ 120 h 126"/>
                <a:gd name="T2" fmla="*/ 12 w 148"/>
                <a:gd name="T3" fmla="*/ 126 h 126"/>
                <a:gd name="T4" fmla="*/ 39 w 148"/>
                <a:gd name="T5" fmla="*/ 126 h 126"/>
                <a:gd name="T6" fmla="*/ 39 w 148"/>
                <a:gd name="T7" fmla="*/ 68 h 126"/>
                <a:gd name="T8" fmla="*/ 6 w 148"/>
                <a:gd name="T9" fmla="*/ 101 h 126"/>
                <a:gd name="T10" fmla="*/ 6 w 148"/>
                <a:gd name="T11" fmla="*/ 120 h 126"/>
                <a:gd name="T12" fmla="*/ 52 w 148"/>
                <a:gd name="T13" fmla="*/ 82 h 126"/>
                <a:gd name="T14" fmla="*/ 52 w 148"/>
                <a:gd name="T15" fmla="*/ 126 h 126"/>
                <a:gd name="T16" fmla="*/ 85 w 148"/>
                <a:gd name="T17" fmla="*/ 126 h 126"/>
                <a:gd name="T18" fmla="*/ 85 w 148"/>
                <a:gd name="T19" fmla="*/ 86 h 126"/>
                <a:gd name="T20" fmla="*/ 71 w 148"/>
                <a:gd name="T21" fmla="*/ 100 h 126"/>
                <a:gd name="T22" fmla="*/ 52 w 148"/>
                <a:gd name="T23" fmla="*/ 82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68 h 126"/>
                <a:gd name="T34" fmla="*/ 131 w 148"/>
                <a:gd name="T35" fmla="*/ 40 h 126"/>
                <a:gd name="T36" fmla="*/ 103 w 148"/>
                <a:gd name="T37" fmla="*/ 68 h 126"/>
                <a:gd name="T38" fmla="*/ 98 w 148"/>
                <a:gd name="T39" fmla="*/ 73 h 126"/>
                <a:gd name="T40" fmla="*/ 118 w 148"/>
                <a:gd name="T41" fmla="*/ 3 h 126"/>
                <a:gd name="T42" fmla="*/ 113 w 148"/>
                <a:gd name="T43" fmla="*/ 9 h 126"/>
                <a:gd name="T44" fmla="*/ 119 w 148"/>
                <a:gd name="T45" fmla="*/ 14 h 126"/>
                <a:gd name="T46" fmla="*/ 125 w 148"/>
                <a:gd name="T47" fmla="*/ 14 h 126"/>
                <a:gd name="T48" fmla="*/ 71 w 148"/>
                <a:gd name="T49" fmla="*/ 68 h 126"/>
                <a:gd name="T50" fmla="*/ 39 w 148"/>
                <a:gd name="T51" fmla="*/ 37 h 126"/>
                <a:gd name="T52" fmla="*/ 2 w 148"/>
                <a:gd name="T53" fmla="*/ 74 h 126"/>
                <a:gd name="T54" fmla="*/ 2 w 148"/>
                <a:gd name="T55" fmla="*/ 82 h 126"/>
                <a:gd name="T56" fmla="*/ 10 w 148"/>
                <a:gd name="T57" fmla="*/ 82 h 126"/>
                <a:gd name="T58" fmla="*/ 39 w 148"/>
                <a:gd name="T59" fmla="*/ 53 h 126"/>
                <a:gd name="T60" fmla="*/ 71 w 148"/>
                <a:gd name="T61" fmla="*/ 85 h 126"/>
                <a:gd name="T62" fmla="*/ 134 w 148"/>
                <a:gd name="T63" fmla="*/ 22 h 126"/>
                <a:gd name="T64" fmla="*/ 133 w 148"/>
                <a:gd name="T65" fmla="*/ 29 h 126"/>
                <a:gd name="T66" fmla="*/ 139 w 148"/>
                <a:gd name="T67" fmla="*/ 35 h 126"/>
                <a:gd name="T68" fmla="*/ 139 w 148"/>
                <a:gd name="T69" fmla="*/ 35 h 126"/>
                <a:gd name="T70" fmla="*/ 145 w 148"/>
                <a:gd name="T71" fmla="*/ 30 h 126"/>
                <a:gd name="T72" fmla="*/ 148 w 148"/>
                <a:gd name="T73" fmla="*/ 0 h 126"/>
                <a:gd name="T74" fmla="*/ 118 w 148"/>
                <a:gd name="T7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26"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751062" y="3492873"/>
            <a:ext cx="1308104" cy="2088782"/>
            <a:chOff x="2355547" y="2225675"/>
            <a:chExt cx="1308104" cy="2088782"/>
          </a:xfrm>
        </p:grpSpPr>
        <p:sp>
          <p:nvSpPr>
            <p:cNvPr id="70" name="Freeform 242"/>
            <p:cNvSpPr>
              <a:spLocks noEditPoints="1"/>
            </p:cNvSpPr>
            <p:nvPr/>
          </p:nvSpPr>
          <p:spPr bwMode="auto">
            <a:xfrm>
              <a:off x="2971801" y="3345460"/>
              <a:ext cx="60325" cy="298450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38 h 94"/>
                <a:gd name="T12" fmla="*/ 14 w 19"/>
                <a:gd name="T13" fmla="*/ 34 h 94"/>
                <a:gd name="T14" fmla="*/ 10 w 19"/>
                <a:gd name="T15" fmla="*/ 30 h 94"/>
                <a:gd name="T16" fmla="*/ 6 w 19"/>
                <a:gd name="T17" fmla="*/ 34 h 94"/>
                <a:gd name="T18" fmla="*/ 10 w 19"/>
                <a:gd name="T19" fmla="*/ 38 h 94"/>
                <a:gd name="T20" fmla="*/ 10 w 19"/>
                <a:gd name="T21" fmla="*/ 8 h 94"/>
                <a:gd name="T22" fmla="*/ 12 w 19"/>
                <a:gd name="T23" fmla="*/ 7 h 94"/>
                <a:gd name="T24" fmla="*/ 14 w 19"/>
                <a:gd name="T25" fmla="*/ 4 h 94"/>
                <a:gd name="T26" fmla="*/ 12 w 19"/>
                <a:gd name="T27" fmla="*/ 1 h 94"/>
                <a:gd name="T28" fmla="*/ 7 w 19"/>
                <a:gd name="T29" fmla="*/ 1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75 h 94"/>
                <a:gd name="T38" fmla="*/ 0 w 19"/>
                <a:gd name="T39" fmla="*/ 84 h 94"/>
                <a:gd name="T40" fmla="*/ 10 w 19"/>
                <a:gd name="T41" fmla="*/ 94 h 94"/>
                <a:gd name="T42" fmla="*/ 19 w 19"/>
                <a:gd name="T43" fmla="*/ 84 h 94"/>
                <a:gd name="T44" fmla="*/ 10 w 19"/>
                <a:gd name="T45" fmla="*/ 75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68 h 94"/>
                <a:gd name="T58" fmla="*/ 14 w 19"/>
                <a:gd name="T59" fmla="*/ 64 h 94"/>
                <a:gd name="T60" fmla="*/ 10 w 19"/>
                <a:gd name="T61" fmla="*/ 60 h 94"/>
                <a:gd name="T62" fmla="*/ 6 w 19"/>
                <a:gd name="T63" fmla="*/ 64 h 94"/>
                <a:gd name="T64" fmla="*/ 10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355547" y="3643709"/>
              <a:ext cx="1308104" cy="670748"/>
              <a:chOff x="799559" y="4706551"/>
              <a:chExt cx="1308104" cy="6707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343672" y="5377299"/>
                <a:ext cx="180000" cy="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>
                <a:spLocks/>
              </p:cNvSpPr>
              <p:nvPr/>
            </p:nvSpPr>
            <p:spPr>
              <a:xfrm>
                <a:off x="799559" y="4706551"/>
                <a:ext cx="130810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rtl="1"/>
                <a:r>
                  <a:rPr lang="fa-IR" sz="2000" b="1" dirty="0">
                    <a:solidFill>
                      <a:schemeClr val="bg1"/>
                    </a:solidFill>
                    <a:cs typeface="B Koodak" panose="00000700000000000000" pitchFamily="2" charset="-78"/>
                  </a:rPr>
                  <a:t>نتیجه محور کامل </a:t>
                </a:r>
                <a:endParaRPr lang="en-US" sz="2000" b="1" dirty="0">
                  <a:solidFill>
                    <a:schemeClr val="bg1"/>
                  </a:solidFill>
                  <a:cs typeface="B Koodak" panose="00000700000000000000" pitchFamily="2" charset="-78"/>
                </a:endParaRPr>
              </a:p>
            </p:txBody>
          </p:sp>
        </p:grpSp>
        <p:sp>
          <p:nvSpPr>
            <p:cNvPr id="72" name="Freeform 263"/>
            <p:cNvSpPr>
              <a:spLocks/>
            </p:cNvSpPr>
            <p:nvPr/>
          </p:nvSpPr>
          <p:spPr bwMode="auto">
            <a:xfrm>
              <a:off x="2508251" y="222567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 264"/>
            <p:cNvSpPr>
              <a:spLocks noEditPoints="1"/>
            </p:cNvSpPr>
            <p:nvPr/>
          </p:nvSpPr>
          <p:spPr bwMode="auto">
            <a:xfrm>
              <a:off x="2774951" y="2546350"/>
              <a:ext cx="469900" cy="400050"/>
            </a:xfrm>
            <a:custGeom>
              <a:avLst/>
              <a:gdLst>
                <a:gd name="T0" fmla="*/ 6 w 148"/>
                <a:gd name="T1" fmla="*/ 120 h 126"/>
                <a:gd name="T2" fmla="*/ 12 w 148"/>
                <a:gd name="T3" fmla="*/ 126 h 126"/>
                <a:gd name="T4" fmla="*/ 39 w 148"/>
                <a:gd name="T5" fmla="*/ 126 h 126"/>
                <a:gd name="T6" fmla="*/ 39 w 148"/>
                <a:gd name="T7" fmla="*/ 68 h 126"/>
                <a:gd name="T8" fmla="*/ 6 w 148"/>
                <a:gd name="T9" fmla="*/ 101 h 126"/>
                <a:gd name="T10" fmla="*/ 6 w 148"/>
                <a:gd name="T11" fmla="*/ 120 h 126"/>
                <a:gd name="T12" fmla="*/ 52 w 148"/>
                <a:gd name="T13" fmla="*/ 82 h 126"/>
                <a:gd name="T14" fmla="*/ 52 w 148"/>
                <a:gd name="T15" fmla="*/ 126 h 126"/>
                <a:gd name="T16" fmla="*/ 85 w 148"/>
                <a:gd name="T17" fmla="*/ 126 h 126"/>
                <a:gd name="T18" fmla="*/ 85 w 148"/>
                <a:gd name="T19" fmla="*/ 86 h 126"/>
                <a:gd name="T20" fmla="*/ 71 w 148"/>
                <a:gd name="T21" fmla="*/ 100 h 126"/>
                <a:gd name="T22" fmla="*/ 52 w 148"/>
                <a:gd name="T23" fmla="*/ 82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68 h 126"/>
                <a:gd name="T34" fmla="*/ 131 w 148"/>
                <a:gd name="T35" fmla="*/ 40 h 126"/>
                <a:gd name="T36" fmla="*/ 103 w 148"/>
                <a:gd name="T37" fmla="*/ 68 h 126"/>
                <a:gd name="T38" fmla="*/ 98 w 148"/>
                <a:gd name="T39" fmla="*/ 73 h 126"/>
                <a:gd name="T40" fmla="*/ 118 w 148"/>
                <a:gd name="T41" fmla="*/ 3 h 126"/>
                <a:gd name="T42" fmla="*/ 113 w 148"/>
                <a:gd name="T43" fmla="*/ 9 h 126"/>
                <a:gd name="T44" fmla="*/ 119 w 148"/>
                <a:gd name="T45" fmla="*/ 14 h 126"/>
                <a:gd name="T46" fmla="*/ 125 w 148"/>
                <a:gd name="T47" fmla="*/ 14 h 126"/>
                <a:gd name="T48" fmla="*/ 71 w 148"/>
                <a:gd name="T49" fmla="*/ 68 h 126"/>
                <a:gd name="T50" fmla="*/ 39 w 148"/>
                <a:gd name="T51" fmla="*/ 37 h 126"/>
                <a:gd name="T52" fmla="*/ 2 w 148"/>
                <a:gd name="T53" fmla="*/ 74 h 126"/>
                <a:gd name="T54" fmla="*/ 2 w 148"/>
                <a:gd name="T55" fmla="*/ 82 h 126"/>
                <a:gd name="T56" fmla="*/ 10 w 148"/>
                <a:gd name="T57" fmla="*/ 82 h 126"/>
                <a:gd name="T58" fmla="*/ 39 w 148"/>
                <a:gd name="T59" fmla="*/ 53 h 126"/>
                <a:gd name="T60" fmla="*/ 71 w 148"/>
                <a:gd name="T61" fmla="*/ 85 h 126"/>
                <a:gd name="T62" fmla="*/ 134 w 148"/>
                <a:gd name="T63" fmla="*/ 22 h 126"/>
                <a:gd name="T64" fmla="*/ 133 w 148"/>
                <a:gd name="T65" fmla="*/ 29 h 126"/>
                <a:gd name="T66" fmla="*/ 139 w 148"/>
                <a:gd name="T67" fmla="*/ 35 h 126"/>
                <a:gd name="T68" fmla="*/ 139 w 148"/>
                <a:gd name="T69" fmla="*/ 35 h 126"/>
                <a:gd name="T70" fmla="*/ 145 w 148"/>
                <a:gd name="T71" fmla="*/ 30 h 126"/>
                <a:gd name="T72" fmla="*/ 148 w 148"/>
                <a:gd name="T73" fmla="*/ 0 h 126"/>
                <a:gd name="T74" fmla="*/ 118 w 148"/>
                <a:gd name="T7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26"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16DC3D-E01F-0165-E536-6D66B24FE860}"/>
              </a:ext>
            </a:extLst>
          </p:cNvPr>
          <p:cNvGrpSpPr/>
          <p:nvPr/>
        </p:nvGrpSpPr>
        <p:grpSpPr>
          <a:xfrm>
            <a:off x="4998303" y="3415402"/>
            <a:ext cx="563563" cy="565150"/>
            <a:chOff x="5283201" y="3170364"/>
            <a:chExt cx="563563" cy="565150"/>
          </a:xfrm>
        </p:grpSpPr>
        <p:sp>
          <p:nvSpPr>
            <p:cNvPr id="5" name="Oval 34">
              <a:extLst>
                <a:ext uri="{FF2B5EF4-FFF2-40B4-BE49-F238E27FC236}">
                  <a16:creationId xmlns:a16="http://schemas.microsoft.com/office/drawing/2014/main" id="{0CC3D01E-7A0F-B5EE-9611-916DB61FF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01" y="3183064"/>
              <a:ext cx="538163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EB6EAAE-1C09-7ACD-75A0-00FAAC245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201" y="3170364"/>
              <a:ext cx="563563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9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5"/>
                    <a:pt x="8" y="89"/>
                  </a:cubicBezTo>
                  <a:cubicBezTo>
                    <a:pt x="8" y="134"/>
                    <a:pt x="44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5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F7AE19-4868-36A1-B7AA-617C8A02BEEF}"/>
                </a:ext>
              </a:extLst>
            </p:cNvPr>
            <p:cNvGrpSpPr/>
            <p:nvPr/>
          </p:nvGrpSpPr>
          <p:grpSpPr>
            <a:xfrm>
              <a:off x="5453898" y="3269520"/>
              <a:ext cx="236538" cy="346075"/>
              <a:chOff x="2270503" y="5607980"/>
              <a:chExt cx="236538" cy="346075"/>
            </a:xfrm>
          </p:grpSpPr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420A56AA-B94F-273E-51E9-D026B38E7E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FD669599-A15B-E0EE-3AA6-F6564ECEB1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232B65-DD91-820D-DB1A-5B3C06A419E9}"/>
              </a:ext>
            </a:extLst>
          </p:cNvPr>
          <p:cNvGrpSpPr/>
          <p:nvPr/>
        </p:nvGrpSpPr>
        <p:grpSpPr>
          <a:xfrm>
            <a:off x="5044918" y="3569046"/>
            <a:ext cx="2797507" cy="2160000"/>
            <a:chOff x="4530560" y="3713289"/>
            <a:chExt cx="2797507" cy="2160000"/>
          </a:xfrm>
        </p:grpSpPr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C3CA2F8C-5411-C3AE-CEED-87AB6760DB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6107" y="3713289"/>
              <a:ext cx="25200" cy="2160000"/>
            </a:xfrm>
            <a:custGeom>
              <a:avLst/>
              <a:gdLst>
                <a:gd name="T0" fmla="*/ 4 w 8"/>
                <a:gd name="T1" fmla="*/ 244 h 1067"/>
                <a:gd name="T2" fmla="*/ 4 w 8"/>
                <a:gd name="T3" fmla="*/ 174 h 1067"/>
                <a:gd name="T4" fmla="*/ 4 w 8"/>
                <a:gd name="T5" fmla="*/ 188 h 1067"/>
                <a:gd name="T6" fmla="*/ 4 w 8"/>
                <a:gd name="T7" fmla="*/ 202 h 1067"/>
                <a:gd name="T8" fmla="*/ 4 w 8"/>
                <a:gd name="T9" fmla="*/ 216 h 1067"/>
                <a:gd name="T10" fmla="*/ 4 w 8"/>
                <a:gd name="T11" fmla="*/ 230 h 1067"/>
                <a:gd name="T12" fmla="*/ 4 w 8"/>
                <a:gd name="T13" fmla="*/ 314 h 1067"/>
                <a:gd name="T14" fmla="*/ 4 w 8"/>
                <a:gd name="T15" fmla="*/ 258 h 1067"/>
                <a:gd name="T16" fmla="*/ 4 w 8"/>
                <a:gd name="T17" fmla="*/ 328 h 1067"/>
                <a:gd name="T18" fmla="*/ 4 w 8"/>
                <a:gd name="T19" fmla="*/ 342 h 1067"/>
                <a:gd name="T20" fmla="*/ 4 w 8"/>
                <a:gd name="T21" fmla="*/ 272 h 1067"/>
                <a:gd name="T22" fmla="*/ 4 w 8"/>
                <a:gd name="T23" fmla="*/ 286 h 1067"/>
                <a:gd name="T24" fmla="*/ 4 w 8"/>
                <a:gd name="T25" fmla="*/ 300 h 1067"/>
                <a:gd name="T26" fmla="*/ 4 w 8"/>
                <a:gd name="T27" fmla="*/ 160 h 1067"/>
                <a:gd name="T28" fmla="*/ 4 w 8"/>
                <a:gd name="T29" fmla="*/ 48 h 1067"/>
                <a:gd name="T30" fmla="*/ 4 w 8"/>
                <a:gd name="T31" fmla="*/ 62 h 1067"/>
                <a:gd name="T32" fmla="*/ 4 w 8"/>
                <a:gd name="T33" fmla="*/ 76 h 1067"/>
                <a:gd name="T34" fmla="*/ 4 w 8"/>
                <a:gd name="T35" fmla="*/ 20 h 1067"/>
                <a:gd name="T36" fmla="*/ 4 w 8"/>
                <a:gd name="T37" fmla="*/ 6 h 1067"/>
                <a:gd name="T38" fmla="*/ 4 w 8"/>
                <a:gd name="T39" fmla="*/ 34 h 1067"/>
                <a:gd name="T40" fmla="*/ 4 w 8"/>
                <a:gd name="T41" fmla="*/ 132 h 1067"/>
                <a:gd name="T42" fmla="*/ 4 w 8"/>
                <a:gd name="T43" fmla="*/ 146 h 1067"/>
                <a:gd name="T44" fmla="*/ 4 w 8"/>
                <a:gd name="T45" fmla="*/ 118 h 1067"/>
                <a:gd name="T46" fmla="*/ 4 w 8"/>
                <a:gd name="T47" fmla="*/ 90 h 1067"/>
                <a:gd name="T48" fmla="*/ 4 w 8"/>
                <a:gd name="T49" fmla="*/ 104 h 1067"/>
                <a:gd name="T50" fmla="*/ 4 w 8"/>
                <a:gd name="T51" fmla="*/ 622 h 1067"/>
                <a:gd name="T52" fmla="*/ 4 w 8"/>
                <a:gd name="T53" fmla="*/ 636 h 1067"/>
                <a:gd name="T54" fmla="*/ 4 w 8"/>
                <a:gd name="T55" fmla="*/ 608 h 1067"/>
                <a:gd name="T56" fmla="*/ 4 w 8"/>
                <a:gd name="T57" fmla="*/ 580 h 1067"/>
                <a:gd name="T58" fmla="*/ 4 w 8"/>
                <a:gd name="T59" fmla="*/ 594 h 1067"/>
                <a:gd name="T60" fmla="*/ 4 w 8"/>
                <a:gd name="T61" fmla="*/ 552 h 1067"/>
                <a:gd name="T62" fmla="*/ 4 w 8"/>
                <a:gd name="T63" fmla="*/ 566 h 1067"/>
                <a:gd name="T64" fmla="*/ 8 w 8"/>
                <a:gd name="T65" fmla="*/ 1063 h 1067"/>
                <a:gd name="T66" fmla="*/ 4 w 8"/>
                <a:gd name="T67" fmla="*/ 686 h 1067"/>
                <a:gd name="T68" fmla="*/ 4 w 8"/>
                <a:gd name="T69" fmla="*/ 532 h 1067"/>
                <a:gd name="T70" fmla="*/ 4 w 8"/>
                <a:gd name="T71" fmla="*/ 672 h 1067"/>
                <a:gd name="T72" fmla="*/ 4 w 8"/>
                <a:gd name="T73" fmla="*/ 658 h 1067"/>
                <a:gd name="T74" fmla="*/ 4 w 8"/>
                <a:gd name="T75" fmla="*/ 350 h 1067"/>
                <a:gd name="T76" fmla="*/ 4 w 8"/>
                <a:gd name="T77" fmla="*/ 644 h 1067"/>
                <a:gd name="T78" fmla="*/ 4 w 8"/>
                <a:gd name="T79" fmla="*/ 392 h 1067"/>
                <a:gd name="T80" fmla="*/ 4 w 8"/>
                <a:gd name="T81" fmla="*/ 406 h 1067"/>
                <a:gd name="T82" fmla="*/ 4 w 8"/>
                <a:gd name="T83" fmla="*/ 434 h 1067"/>
                <a:gd name="T84" fmla="*/ 4 w 8"/>
                <a:gd name="T85" fmla="*/ 420 h 1067"/>
                <a:gd name="T86" fmla="*/ 4 w 8"/>
                <a:gd name="T87" fmla="*/ 378 h 1067"/>
                <a:gd name="T88" fmla="*/ 4 w 8"/>
                <a:gd name="T89" fmla="*/ 364 h 1067"/>
                <a:gd name="T90" fmla="*/ 4 w 8"/>
                <a:gd name="T91" fmla="*/ 490 h 1067"/>
                <a:gd name="T92" fmla="*/ 4 w 8"/>
                <a:gd name="T93" fmla="*/ 448 h 1067"/>
                <a:gd name="T94" fmla="*/ 4 w 8"/>
                <a:gd name="T95" fmla="*/ 504 h 1067"/>
                <a:gd name="T96" fmla="*/ 4 w 8"/>
                <a:gd name="T97" fmla="*/ 518 h 1067"/>
                <a:gd name="T98" fmla="*/ 4 w 8"/>
                <a:gd name="T99" fmla="*/ 462 h 1067"/>
                <a:gd name="T100" fmla="*/ 4 w 8"/>
                <a:gd name="T101" fmla="*/ 47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1067">
                  <a:moveTo>
                    <a:pt x="4" y="244"/>
                  </a:moveTo>
                  <a:cubicBezTo>
                    <a:pt x="6" y="244"/>
                    <a:pt x="7" y="243"/>
                    <a:pt x="7" y="241"/>
                  </a:cubicBezTo>
                  <a:cubicBezTo>
                    <a:pt x="7" y="240"/>
                    <a:pt x="6" y="238"/>
                    <a:pt x="4" y="238"/>
                  </a:cubicBezTo>
                  <a:cubicBezTo>
                    <a:pt x="2" y="238"/>
                    <a:pt x="1" y="240"/>
                    <a:pt x="1" y="241"/>
                  </a:cubicBezTo>
                  <a:cubicBezTo>
                    <a:pt x="1" y="243"/>
                    <a:pt x="2" y="244"/>
                    <a:pt x="4" y="244"/>
                  </a:cubicBezTo>
                  <a:close/>
                  <a:moveTo>
                    <a:pt x="4" y="174"/>
                  </a:moveTo>
                  <a:cubicBezTo>
                    <a:pt x="6" y="174"/>
                    <a:pt x="7" y="173"/>
                    <a:pt x="7" y="171"/>
                  </a:cubicBezTo>
                  <a:cubicBezTo>
                    <a:pt x="7" y="170"/>
                    <a:pt x="6" y="168"/>
                    <a:pt x="4" y="168"/>
                  </a:cubicBezTo>
                  <a:cubicBezTo>
                    <a:pt x="2" y="168"/>
                    <a:pt x="1" y="170"/>
                    <a:pt x="1" y="171"/>
                  </a:cubicBezTo>
                  <a:cubicBezTo>
                    <a:pt x="1" y="173"/>
                    <a:pt x="2" y="174"/>
                    <a:pt x="4" y="174"/>
                  </a:cubicBezTo>
                  <a:close/>
                  <a:moveTo>
                    <a:pt x="4" y="188"/>
                  </a:moveTo>
                  <a:cubicBezTo>
                    <a:pt x="6" y="188"/>
                    <a:pt x="7" y="187"/>
                    <a:pt x="7" y="185"/>
                  </a:cubicBezTo>
                  <a:cubicBezTo>
                    <a:pt x="7" y="184"/>
                    <a:pt x="6" y="182"/>
                    <a:pt x="4" y="182"/>
                  </a:cubicBezTo>
                  <a:cubicBezTo>
                    <a:pt x="2" y="182"/>
                    <a:pt x="1" y="184"/>
                    <a:pt x="1" y="185"/>
                  </a:cubicBezTo>
                  <a:cubicBezTo>
                    <a:pt x="1" y="187"/>
                    <a:pt x="2" y="188"/>
                    <a:pt x="4" y="188"/>
                  </a:cubicBezTo>
                  <a:close/>
                  <a:moveTo>
                    <a:pt x="4" y="202"/>
                  </a:moveTo>
                  <a:cubicBezTo>
                    <a:pt x="6" y="202"/>
                    <a:pt x="7" y="201"/>
                    <a:pt x="7" y="199"/>
                  </a:cubicBezTo>
                  <a:cubicBezTo>
                    <a:pt x="7" y="198"/>
                    <a:pt x="6" y="196"/>
                    <a:pt x="4" y="196"/>
                  </a:cubicBezTo>
                  <a:cubicBezTo>
                    <a:pt x="2" y="196"/>
                    <a:pt x="1" y="198"/>
                    <a:pt x="1" y="199"/>
                  </a:cubicBezTo>
                  <a:cubicBezTo>
                    <a:pt x="1" y="201"/>
                    <a:pt x="2" y="202"/>
                    <a:pt x="4" y="202"/>
                  </a:cubicBezTo>
                  <a:close/>
                  <a:moveTo>
                    <a:pt x="4" y="216"/>
                  </a:moveTo>
                  <a:cubicBezTo>
                    <a:pt x="6" y="216"/>
                    <a:pt x="7" y="215"/>
                    <a:pt x="7" y="213"/>
                  </a:cubicBezTo>
                  <a:cubicBezTo>
                    <a:pt x="7" y="212"/>
                    <a:pt x="6" y="210"/>
                    <a:pt x="4" y="210"/>
                  </a:cubicBezTo>
                  <a:cubicBezTo>
                    <a:pt x="2" y="210"/>
                    <a:pt x="1" y="212"/>
                    <a:pt x="1" y="213"/>
                  </a:cubicBezTo>
                  <a:cubicBezTo>
                    <a:pt x="1" y="215"/>
                    <a:pt x="2" y="216"/>
                    <a:pt x="4" y="216"/>
                  </a:cubicBezTo>
                  <a:close/>
                  <a:moveTo>
                    <a:pt x="4" y="230"/>
                  </a:moveTo>
                  <a:cubicBezTo>
                    <a:pt x="6" y="230"/>
                    <a:pt x="7" y="229"/>
                    <a:pt x="7" y="227"/>
                  </a:cubicBezTo>
                  <a:cubicBezTo>
                    <a:pt x="7" y="226"/>
                    <a:pt x="6" y="224"/>
                    <a:pt x="4" y="224"/>
                  </a:cubicBezTo>
                  <a:cubicBezTo>
                    <a:pt x="2" y="224"/>
                    <a:pt x="1" y="226"/>
                    <a:pt x="1" y="227"/>
                  </a:cubicBezTo>
                  <a:cubicBezTo>
                    <a:pt x="1" y="229"/>
                    <a:pt x="2" y="230"/>
                    <a:pt x="4" y="230"/>
                  </a:cubicBezTo>
                  <a:close/>
                  <a:moveTo>
                    <a:pt x="4" y="314"/>
                  </a:moveTo>
                  <a:cubicBezTo>
                    <a:pt x="6" y="314"/>
                    <a:pt x="7" y="313"/>
                    <a:pt x="7" y="311"/>
                  </a:cubicBezTo>
                  <a:cubicBezTo>
                    <a:pt x="7" y="310"/>
                    <a:pt x="6" y="308"/>
                    <a:pt x="4" y="308"/>
                  </a:cubicBezTo>
                  <a:cubicBezTo>
                    <a:pt x="2" y="308"/>
                    <a:pt x="1" y="310"/>
                    <a:pt x="1" y="311"/>
                  </a:cubicBezTo>
                  <a:cubicBezTo>
                    <a:pt x="1" y="313"/>
                    <a:pt x="2" y="314"/>
                    <a:pt x="4" y="314"/>
                  </a:cubicBezTo>
                  <a:close/>
                  <a:moveTo>
                    <a:pt x="4" y="258"/>
                  </a:moveTo>
                  <a:cubicBezTo>
                    <a:pt x="6" y="258"/>
                    <a:pt x="7" y="257"/>
                    <a:pt x="7" y="255"/>
                  </a:cubicBezTo>
                  <a:cubicBezTo>
                    <a:pt x="7" y="254"/>
                    <a:pt x="6" y="252"/>
                    <a:pt x="4" y="252"/>
                  </a:cubicBezTo>
                  <a:cubicBezTo>
                    <a:pt x="2" y="252"/>
                    <a:pt x="1" y="254"/>
                    <a:pt x="1" y="255"/>
                  </a:cubicBezTo>
                  <a:cubicBezTo>
                    <a:pt x="1" y="257"/>
                    <a:pt x="2" y="258"/>
                    <a:pt x="4" y="258"/>
                  </a:cubicBezTo>
                  <a:close/>
                  <a:moveTo>
                    <a:pt x="4" y="328"/>
                  </a:moveTo>
                  <a:cubicBezTo>
                    <a:pt x="6" y="328"/>
                    <a:pt x="7" y="327"/>
                    <a:pt x="7" y="325"/>
                  </a:cubicBezTo>
                  <a:cubicBezTo>
                    <a:pt x="7" y="324"/>
                    <a:pt x="6" y="322"/>
                    <a:pt x="4" y="322"/>
                  </a:cubicBezTo>
                  <a:cubicBezTo>
                    <a:pt x="2" y="322"/>
                    <a:pt x="1" y="324"/>
                    <a:pt x="1" y="325"/>
                  </a:cubicBezTo>
                  <a:cubicBezTo>
                    <a:pt x="1" y="327"/>
                    <a:pt x="2" y="328"/>
                    <a:pt x="4" y="328"/>
                  </a:cubicBezTo>
                  <a:close/>
                  <a:moveTo>
                    <a:pt x="4" y="342"/>
                  </a:moveTo>
                  <a:cubicBezTo>
                    <a:pt x="6" y="342"/>
                    <a:pt x="7" y="341"/>
                    <a:pt x="7" y="339"/>
                  </a:cubicBezTo>
                  <a:cubicBezTo>
                    <a:pt x="7" y="338"/>
                    <a:pt x="6" y="336"/>
                    <a:pt x="4" y="336"/>
                  </a:cubicBezTo>
                  <a:cubicBezTo>
                    <a:pt x="2" y="336"/>
                    <a:pt x="1" y="338"/>
                    <a:pt x="1" y="339"/>
                  </a:cubicBezTo>
                  <a:cubicBezTo>
                    <a:pt x="1" y="341"/>
                    <a:pt x="2" y="342"/>
                    <a:pt x="4" y="342"/>
                  </a:cubicBezTo>
                  <a:close/>
                  <a:moveTo>
                    <a:pt x="4" y="272"/>
                  </a:moveTo>
                  <a:cubicBezTo>
                    <a:pt x="6" y="272"/>
                    <a:pt x="7" y="271"/>
                    <a:pt x="7" y="269"/>
                  </a:cubicBezTo>
                  <a:cubicBezTo>
                    <a:pt x="7" y="268"/>
                    <a:pt x="6" y="266"/>
                    <a:pt x="4" y="266"/>
                  </a:cubicBezTo>
                  <a:cubicBezTo>
                    <a:pt x="2" y="266"/>
                    <a:pt x="1" y="268"/>
                    <a:pt x="1" y="269"/>
                  </a:cubicBezTo>
                  <a:cubicBezTo>
                    <a:pt x="1" y="271"/>
                    <a:pt x="2" y="272"/>
                    <a:pt x="4" y="272"/>
                  </a:cubicBezTo>
                  <a:close/>
                  <a:moveTo>
                    <a:pt x="4" y="286"/>
                  </a:moveTo>
                  <a:cubicBezTo>
                    <a:pt x="6" y="286"/>
                    <a:pt x="7" y="285"/>
                    <a:pt x="7" y="283"/>
                  </a:cubicBezTo>
                  <a:cubicBezTo>
                    <a:pt x="7" y="282"/>
                    <a:pt x="6" y="280"/>
                    <a:pt x="4" y="280"/>
                  </a:cubicBezTo>
                  <a:cubicBezTo>
                    <a:pt x="2" y="280"/>
                    <a:pt x="1" y="282"/>
                    <a:pt x="1" y="283"/>
                  </a:cubicBezTo>
                  <a:cubicBezTo>
                    <a:pt x="1" y="285"/>
                    <a:pt x="2" y="286"/>
                    <a:pt x="4" y="286"/>
                  </a:cubicBezTo>
                  <a:close/>
                  <a:moveTo>
                    <a:pt x="4" y="300"/>
                  </a:moveTo>
                  <a:cubicBezTo>
                    <a:pt x="6" y="300"/>
                    <a:pt x="7" y="299"/>
                    <a:pt x="7" y="297"/>
                  </a:cubicBezTo>
                  <a:cubicBezTo>
                    <a:pt x="7" y="296"/>
                    <a:pt x="6" y="294"/>
                    <a:pt x="4" y="294"/>
                  </a:cubicBezTo>
                  <a:cubicBezTo>
                    <a:pt x="2" y="294"/>
                    <a:pt x="1" y="296"/>
                    <a:pt x="1" y="297"/>
                  </a:cubicBezTo>
                  <a:cubicBezTo>
                    <a:pt x="1" y="299"/>
                    <a:pt x="2" y="300"/>
                    <a:pt x="4" y="300"/>
                  </a:cubicBezTo>
                  <a:close/>
                  <a:moveTo>
                    <a:pt x="4" y="160"/>
                  </a:moveTo>
                  <a:cubicBezTo>
                    <a:pt x="6" y="160"/>
                    <a:pt x="7" y="159"/>
                    <a:pt x="7" y="157"/>
                  </a:cubicBezTo>
                  <a:cubicBezTo>
                    <a:pt x="7" y="156"/>
                    <a:pt x="6" y="154"/>
                    <a:pt x="4" y="154"/>
                  </a:cubicBezTo>
                  <a:cubicBezTo>
                    <a:pt x="2" y="154"/>
                    <a:pt x="1" y="156"/>
                    <a:pt x="1" y="157"/>
                  </a:cubicBezTo>
                  <a:cubicBezTo>
                    <a:pt x="1" y="159"/>
                    <a:pt x="2" y="160"/>
                    <a:pt x="4" y="160"/>
                  </a:cubicBezTo>
                  <a:close/>
                  <a:moveTo>
                    <a:pt x="4" y="48"/>
                  </a:moveTo>
                  <a:cubicBezTo>
                    <a:pt x="6" y="48"/>
                    <a:pt x="7" y="47"/>
                    <a:pt x="7" y="45"/>
                  </a:cubicBezTo>
                  <a:cubicBezTo>
                    <a:pt x="7" y="44"/>
                    <a:pt x="6" y="42"/>
                    <a:pt x="4" y="42"/>
                  </a:cubicBezTo>
                  <a:cubicBezTo>
                    <a:pt x="2" y="42"/>
                    <a:pt x="1" y="44"/>
                    <a:pt x="1" y="45"/>
                  </a:cubicBezTo>
                  <a:cubicBezTo>
                    <a:pt x="1" y="47"/>
                    <a:pt x="2" y="48"/>
                    <a:pt x="4" y="48"/>
                  </a:cubicBezTo>
                  <a:close/>
                  <a:moveTo>
                    <a:pt x="4" y="62"/>
                  </a:moveTo>
                  <a:cubicBezTo>
                    <a:pt x="6" y="62"/>
                    <a:pt x="7" y="61"/>
                    <a:pt x="7" y="59"/>
                  </a:cubicBezTo>
                  <a:cubicBezTo>
                    <a:pt x="7" y="58"/>
                    <a:pt x="6" y="56"/>
                    <a:pt x="4" y="56"/>
                  </a:cubicBezTo>
                  <a:cubicBezTo>
                    <a:pt x="2" y="56"/>
                    <a:pt x="1" y="58"/>
                    <a:pt x="1" y="59"/>
                  </a:cubicBezTo>
                  <a:cubicBezTo>
                    <a:pt x="1" y="61"/>
                    <a:pt x="2" y="62"/>
                    <a:pt x="4" y="62"/>
                  </a:cubicBezTo>
                  <a:close/>
                  <a:moveTo>
                    <a:pt x="4" y="76"/>
                  </a:moveTo>
                  <a:cubicBezTo>
                    <a:pt x="6" y="76"/>
                    <a:pt x="7" y="75"/>
                    <a:pt x="7" y="73"/>
                  </a:cubicBezTo>
                  <a:cubicBezTo>
                    <a:pt x="7" y="72"/>
                    <a:pt x="6" y="70"/>
                    <a:pt x="4" y="70"/>
                  </a:cubicBezTo>
                  <a:cubicBezTo>
                    <a:pt x="2" y="70"/>
                    <a:pt x="1" y="72"/>
                    <a:pt x="1" y="73"/>
                  </a:cubicBezTo>
                  <a:cubicBezTo>
                    <a:pt x="1" y="75"/>
                    <a:pt x="2" y="76"/>
                    <a:pt x="4" y="76"/>
                  </a:cubicBezTo>
                  <a:close/>
                  <a:moveTo>
                    <a:pt x="4" y="20"/>
                  </a:moveTo>
                  <a:cubicBezTo>
                    <a:pt x="6" y="20"/>
                    <a:pt x="7" y="19"/>
                    <a:pt x="7" y="17"/>
                  </a:cubicBezTo>
                  <a:cubicBezTo>
                    <a:pt x="7" y="16"/>
                    <a:pt x="6" y="14"/>
                    <a:pt x="4" y="14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9"/>
                    <a:pt x="2" y="20"/>
                    <a:pt x="4" y="20"/>
                  </a:cubicBezTo>
                  <a:close/>
                  <a:moveTo>
                    <a:pt x="4" y="6"/>
                  </a:moveTo>
                  <a:cubicBezTo>
                    <a:pt x="6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lose/>
                  <a:moveTo>
                    <a:pt x="4" y="34"/>
                  </a:moveTo>
                  <a:cubicBezTo>
                    <a:pt x="6" y="34"/>
                    <a:pt x="7" y="33"/>
                    <a:pt x="7" y="31"/>
                  </a:cubicBezTo>
                  <a:cubicBezTo>
                    <a:pt x="7" y="30"/>
                    <a:pt x="6" y="28"/>
                    <a:pt x="4" y="28"/>
                  </a:cubicBezTo>
                  <a:cubicBezTo>
                    <a:pt x="2" y="28"/>
                    <a:pt x="1" y="30"/>
                    <a:pt x="1" y="31"/>
                  </a:cubicBezTo>
                  <a:cubicBezTo>
                    <a:pt x="1" y="33"/>
                    <a:pt x="2" y="34"/>
                    <a:pt x="4" y="34"/>
                  </a:cubicBezTo>
                  <a:close/>
                  <a:moveTo>
                    <a:pt x="4" y="132"/>
                  </a:moveTo>
                  <a:cubicBezTo>
                    <a:pt x="6" y="132"/>
                    <a:pt x="7" y="131"/>
                    <a:pt x="7" y="129"/>
                  </a:cubicBezTo>
                  <a:cubicBezTo>
                    <a:pt x="7" y="128"/>
                    <a:pt x="6" y="126"/>
                    <a:pt x="4" y="126"/>
                  </a:cubicBezTo>
                  <a:cubicBezTo>
                    <a:pt x="2" y="126"/>
                    <a:pt x="1" y="128"/>
                    <a:pt x="1" y="129"/>
                  </a:cubicBezTo>
                  <a:cubicBezTo>
                    <a:pt x="1" y="131"/>
                    <a:pt x="2" y="132"/>
                    <a:pt x="4" y="132"/>
                  </a:cubicBezTo>
                  <a:close/>
                  <a:moveTo>
                    <a:pt x="4" y="146"/>
                  </a:moveTo>
                  <a:cubicBezTo>
                    <a:pt x="6" y="146"/>
                    <a:pt x="7" y="145"/>
                    <a:pt x="7" y="143"/>
                  </a:cubicBezTo>
                  <a:cubicBezTo>
                    <a:pt x="7" y="142"/>
                    <a:pt x="6" y="140"/>
                    <a:pt x="4" y="140"/>
                  </a:cubicBezTo>
                  <a:cubicBezTo>
                    <a:pt x="2" y="140"/>
                    <a:pt x="1" y="142"/>
                    <a:pt x="1" y="143"/>
                  </a:cubicBezTo>
                  <a:cubicBezTo>
                    <a:pt x="1" y="145"/>
                    <a:pt x="2" y="146"/>
                    <a:pt x="4" y="146"/>
                  </a:cubicBezTo>
                  <a:close/>
                  <a:moveTo>
                    <a:pt x="4" y="118"/>
                  </a:moveTo>
                  <a:cubicBezTo>
                    <a:pt x="6" y="118"/>
                    <a:pt x="7" y="117"/>
                    <a:pt x="7" y="115"/>
                  </a:cubicBezTo>
                  <a:cubicBezTo>
                    <a:pt x="7" y="114"/>
                    <a:pt x="6" y="112"/>
                    <a:pt x="4" y="112"/>
                  </a:cubicBezTo>
                  <a:cubicBezTo>
                    <a:pt x="2" y="112"/>
                    <a:pt x="1" y="114"/>
                    <a:pt x="1" y="115"/>
                  </a:cubicBezTo>
                  <a:cubicBezTo>
                    <a:pt x="1" y="117"/>
                    <a:pt x="2" y="118"/>
                    <a:pt x="4" y="118"/>
                  </a:cubicBezTo>
                  <a:close/>
                  <a:moveTo>
                    <a:pt x="4" y="90"/>
                  </a:moveTo>
                  <a:cubicBezTo>
                    <a:pt x="6" y="90"/>
                    <a:pt x="7" y="89"/>
                    <a:pt x="7" y="87"/>
                  </a:cubicBezTo>
                  <a:cubicBezTo>
                    <a:pt x="7" y="86"/>
                    <a:pt x="6" y="84"/>
                    <a:pt x="4" y="84"/>
                  </a:cubicBezTo>
                  <a:cubicBezTo>
                    <a:pt x="2" y="84"/>
                    <a:pt x="1" y="86"/>
                    <a:pt x="1" y="87"/>
                  </a:cubicBezTo>
                  <a:cubicBezTo>
                    <a:pt x="1" y="89"/>
                    <a:pt x="2" y="90"/>
                    <a:pt x="4" y="90"/>
                  </a:cubicBezTo>
                  <a:close/>
                  <a:moveTo>
                    <a:pt x="4" y="104"/>
                  </a:moveTo>
                  <a:cubicBezTo>
                    <a:pt x="6" y="104"/>
                    <a:pt x="7" y="103"/>
                    <a:pt x="7" y="101"/>
                  </a:cubicBezTo>
                  <a:cubicBezTo>
                    <a:pt x="7" y="100"/>
                    <a:pt x="6" y="98"/>
                    <a:pt x="4" y="98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3"/>
                    <a:pt x="2" y="104"/>
                    <a:pt x="4" y="104"/>
                  </a:cubicBezTo>
                  <a:close/>
                  <a:moveTo>
                    <a:pt x="4" y="622"/>
                  </a:moveTo>
                  <a:cubicBezTo>
                    <a:pt x="6" y="622"/>
                    <a:pt x="7" y="621"/>
                    <a:pt x="7" y="619"/>
                  </a:cubicBezTo>
                  <a:cubicBezTo>
                    <a:pt x="7" y="618"/>
                    <a:pt x="6" y="616"/>
                    <a:pt x="4" y="616"/>
                  </a:cubicBezTo>
                  <a:cubicBezTo>
                    <a:pt x="2" y="616"/>
                    <a:pt x="1" y="618"/>
                    <a:pt x="1" y="619"/>
                  </a:cubicBezTo>
                  <a:cubicBezTo>
                    <a:pt x="1" y="621"/>
                    <a:pt x="2" y="622"/>
                    <a:pt x="4" y="622"/>
                  </a:cubicBezTo>
                  <a:close/>
                  <a:moveTo>
                    <a:pt x="4" y="636"/>
                  </a:moveTo>
                  <a:cubicBezTo>
                    <a:pt x="6" y="636"/>
                    <a:pt x="7" y="635"/>
                    <a:pt x="7" y="633"/>
                  </a:cubicBezTo>
                  <a:cubicBezTo>
                    <a:pt x="7" y="632"/>
                    <a:pt x="6" y="630"/>
                    <a:pt x="4" y="630"/>
                  </a:cubicBezTo>
                  <a:cubicBezTo>
                    <a:pt x="2" y="630"/>
                    <a:pt x="1" y="632"/>
                    <a:pt x="1" y="633"/>
                  </a:cubicBezTo>
                  <a:cubicBezTo>
                    <a:pt x="1" y="635"/>
                    <a:pt x="2" y="636"/>
                    <a:pt x="4" y="636"/>
                  </a:cubicBezTo>
                  <a:close/>
                  <a:moveTo>
                    <a:pt x="4" y="608"/>
                  </a:moveTo>
                  <a:cubicBezTo>
                    <a:pt x="6" y="608"/>
                    <a:pt x="7" y="607"/>
                    <a:pt x="7" y="605"/>
                  </a:cubicBezTo>
                  <a:cubicBezTo>
                    <a:pt x="7" y="604"/>
                    <a:pt x="6" y="602"/>
                    <a:pt x="4" y="602"/>
                  </a:cubicBezTo>
                  <a:cubicBezTo>
                    <a:pt x="2" y="602"/>
                    <a:pt x="1" y="604"/>
                    <a:pt x="1" y="605"/>
                  </a:cubicBezTo>
                  <a:cubicBezTo>
                    <a:pt x="1" y="607"/>
                    <a:pt x="2" y="608"/>
                    <a:pt x="4" y="608"/>
                  </a:cubicBezTo>
                  <a:close/>
                  <a:moveTo>
                    <a:pt x="4" y="580"/>
                  </a:moveTo>
                  <a:cubicBezTo>
                    <a:pt x="6" y="580"/>
                    <a:pt x="7" y="579"/>
                    <a:pt x="7" y="577"/>
                  </a:cubicBezTo>
                  <a:cubicBezTo>
                    <a:pt x="7" y="576"/>
                    <a:pt x="6" y="574"/>
                    <a:pt x="4" y="574"/>
                  </a:cubicBezTo>
                  <a:cubicBezTo>
                    <a:pt x="2" y="574"/>
                    <a:pt x="1" y="576"/>
                    <a:pt x="1" y="577"/>
                  </a:cubicBezTo>
                  <a:cubicBezTo>
                    <a:pt x="1" y="579"/>
                    <a:pt x="2" y="580"/>
                    <a:pt x="4" y="580"/>
                  </a:cubicBezTo>
                  <a:close/>
                  <a:moveTo>
                    <a:pt x="4" y="594"/>
                  </a:moveTo>
                  <a:cubicBezTo>
                    <a:pt x="6" y="594"/>
                    <a:pt x="7" y="593"/>
                    <a:pt x="7" y="591"/>
                  </a:cubicBezTo>
                  <a:cubicBezTo>
                    <a:pt x="7" y="590"/>
                    <a:pt x="6" y="588"/>
                    <a:pt x="4" y="588"/>
                  </a:cubicBezTo>
                  <a:cubicBezTo>
                    <a:pt x="2" y="588"/>
                    <a:pt x="1" y="590"/>
                    <a:pt x="1" y="591"/>
                  </a:cubicBezTo>
                  <a:cubicBezTo>
                    <a:pt x="1" y="593"/>
                    <a:pt x="2" y="594"/>
                    <a:pt x="4" y="594"/>
                  </a:cubicBezTo>
                  <a:close/>
                  <a:moveTo>
                    <a:pt x="4" y="552"/>
                  </a:moveTo>
                  <a:cubicBezTo>
                    <a:pt x="6" y="552"/>
                    <a:pt x="7" y="551"/>
                    <a:pt x="7" y="549"/>
                  </a:cubicBezTo>
                  <a:cubicBezTo>
                    <a:pt x="7" y="548"/>
                    <a:pt x="6" y="546"/>
                    <a:pt x="4" y="546"/>
                  </a:cubicBezTo>
                  <a:cubicBezTo>
                    <a:pt x="2" y="546"/>
                    <a:pt x="1" y="548"/>
                    <a:pt x="1" y="549"/>
                  </a:cubicBezTo>
                  <a:cubicBezTo>
                    <a:pt x="1" y="551"/>
                    <a:pt x="2" y="552"/>
                    <a:pt x="4" y="552"/>
                  </a:cubicBezTo>
                  <a:close/>
                  <a:moveTo>
                    <a:pt x="4" y="566"/>
                  </a:moveTo>
                  <a:cubicBezTo>
                    <a:pt x="6" y="566"/>
                    <a:pt x="7" y="565"/>
                    <a:pt x="7" y="563"/>
                  </a:cubicBezTo>
                  <a:cubicBezTo>
                    <a:pt x="7" y="562"/>
                    <a:pt x="6" y="560"/>
                    <a:pt x="4" y="560"/>
                  </a:cubicBezTo>
                  <a:cubicBezTo>
                    <a:pt x="2" y="560"/>
                    <a:pt x="1" y="562"/>
                    <a:pt x="1" y="563"/>
                  </a:cubicBezTo>
                  <a:cubicBezTo>
                    <a:pt x="1" y="565"/>
                    <a:pt x="2" y="566"/>
                    <a:pt x="4" y="566"/>
                  </a:cubicBezTo>
                  <a:close/>
                  <a:moveTo>
                    <a:pt x="4" y="699"/>
                  </a:moveTo>
                  <a:cubicBezTo>
                    <a:pt x="2" y="699"/>
                    <a:pt x="0" y="701"/>
                    <a:pt x="0" y="703"/>
                  </a:cubicBezTo>
                  <a:cubicBezTo>
                    <a:pt x="0" y="1063"/>
                    <a:pt x="0" y="1063"/>
                    <a:pt x="0" y="1063"/>
                  </a:cubicBezTo>
                  <a:cubicBezTo>
                    <a:pt x="0" y="1065"/>
                    <a:pt x="2" y="1067"/>
                    <a:pt x="4" y="1067"/>
                  </a:cubicBezTo>
                  <a:cubicBezTo>
                    <a:pt x="6" y="1067"/>
                    <a:pt x="8" y="1065"/>
                    <a:pt x="8" y="1063"/>
                  </a:cubicBezTo>
                  <a:cubicBezTo>
                    <a:pt x="8" y="703"/>
                    <a:pt x="8" y="703"/>
                    <a:pt x="8" y="703"/>
                  </a:cubicBezTo>
                  <a:cubicBezTo>
                    <a:pt x="8" y="701"/>
                    <a:pt x="6" y="699"/>
                    <a:pt x="4" y="699"/>
                  </a:cubicBezTo>
                  <a:close/>
                  <a:moveTo>
                    <a:pt x="4" y="692"/>
                  </a:moveTo>
                  <a:cubicBezTo>
                    <a:pt x="6" y="692"/>
                    <a:pt x="7" y="691"/>
                    <a:pt x="7" y="689"/>
                  </a:cubicBezTo>
                  <a:cubicBezTo>
                    <a:pt x="7" y="688"/>
                    <a:pt x="6" y="686"/>
                    <a:pt x="4" y="686"/>
                  </a:cubicBezTo>
                  <a:cubicBezTo>
                    <a:pt x="2" y="686"/>
                    <a:pt x="1" y="688"/>
                    <a:pt x="1" y="689"/>
                  </a:cubicBezTo>
                  <a:cubicBezTo>
                    <a:pt x="1" y="691"/>
                    <a:pt x="2" y="692"/>
                    <a:pt x="4" y="692"/>
                  </a:cubicBezTo>
                  <a:close/>
                  <a:moveTo>
                    <a:pt x="4" y="538"/>
                  </a:moveTo>
                  <a:cubicBezTo>
                    <a:pt x="6" y="538"/>
                    <a:pt x="7" y="537"/>
                    <a:pt x="7" y="535"/>
                  </a:cubicBezTo>
                  <a:cubicBezTo>
                    <a:pt x="7" y="534"/>
                    <a:pt x="6" y="532"/>
                    <a:pt x="4" y="532"/>
                  </a:cubicBezTo>
                  <a:cubicBezTo>
                    <a:pt x="2" y="532"/>
                    <a:pt x="1" y="534"/>
                    <a:pt x="1" y="535"/>
                  </a:cubicBezTo>
                  <a:cubicBezTo>
                    <a:pt x="1" y="537"/>
                    <a:pt x="2" y="538"/>
                    <a:pt x="4" y="538"/>
                  </a:cubicBezTo>
                  <a:close/>
                  <a:moveTo>
                    <a:pt x="4" y="678"/>
                  </a:moveTo>
                  <a:cubicBezTo>
                    <a:pt x="6" y="678"/>
                    <a:pt x="7" y="677"/>
                    <a:pt x="7" y="675"/>
                  </a:cubicBezTo>
                  <a:cubicBezTo>
                    <a:pt x="7" y="674"/>
                    <a:pt x="6" y="672"/>
                    <a:pt x="4" y="672"/>
                  </a:cubicBezTo>
                  <a:cubicBezTo>
                    <a:pt x="2" y="672"/>
                    <a:pt x="1" y="674"/>
                    <a:pt x="1" y="675"/>
                  </a:cubicBezTo>
                  <a:cubicBezTo>
                    <a:pt x="1" y="677"/>
                    <a:pt x="2" y="678"/>
                    <a:pt x="4" y="678"/>
                  </a:cubicBezTo>
                  <a:close/>
                  <a:moveTo>
                    <a:pt x="4" y="664"/>
                  </a:moveTo>
                  <a:cubicBezTo>
                    <a:pt x="6" y="664"/>
                    <a:pt x="7" y="663"/>
                    <a:pt x="7" y="661"/>
                  </a:cubicBezTo>
                  <a:cubicBezTo>
                    <a:pt x="7" y="660"/>
                    <a:pt x="6" y="658"/>
                    <a:pt x="4" y="658"/>
                  </a:cubicBezTo>
                  <a:cubicBezTo>
                    <a:pt x="2" y="658"/>
                    <a:pt x="1" y="660"/>
                    <a:pt x="1" y="661"/>
                  </a:cubicBezTo>
                  <a:cubicBezTo>
                    <a:pt x="1" y="663"/>
                    <a:pt x="2" y="664"/>
                    <a:pt x="4" y="664"/>
                  </a:cubicBezTo>
                  <a:close/>
                  <a:moveTo>
                    <a:pt x="4" y="356"/>
                  </a:moveTo>
                  <a:cubicBezTo>
                    <a:pt x="6" y="356"/>
                    <a:pt x="7" y="355"/>
                    <a:pt x="7" y="353"/>
                  </a:cubicBezTo>
                  <a:cubicBezTo>
                    <a:pt x="7" y="352"/>
                    <a:pt x="6" y="350"/>
                    <a:pt x="4" y="350"/>
                  </a:cubicBezTo>
                  <a:cubicBezTo>
                    <a:pt x="2" y="350"/>
                    <a:pt x="1" y="352"/>
                    <a:pt x="1" y="353"/>
                  </a:cubicBezTo>
                  <a:cubicBezTo>
                    <a:pt x="1" y="355"/>
                    <a:pt x="2" y="356"/>
                    <a:pt x="4" y="356"/>
                  </a:cubicBezTo>
                  <a:close/>
                  <a:moveTo>
                    <a:pt x="4" y="650"/>
                  </a:moveTo>
                  <a:cubicBezTo>
                    <a:pt x="6" y="650"/>
                    <a:pt x="7" y="649"/>
                    <a:pt x="7" y="647"/>
                  </a:cubicBezTo>
                  <a:cubicBezTo>
                    <a:pt x="7" y="646"/>
                    <a:pt x="6" y="644"/>
                    <a:pt x="4" y="644"/>
                  </a:cubicBezTo>
                  <a:cubicBezTo>
                    <a:pt x="2" y="644"/>
                    <a:pt x="1" y="646"/>
                    <a:pt x="1" y="647"/>
                  </a:cubicBezTo>
                  <a:cubicBezTo>
                    <a:pt x="1" y="649"/>
                    <a:pt x="2" y="650"/>
                    <a:pt x="4" y="650"/>
                  </a:cubicBezTo>
                  <a:close/>
                  <a:moveTo>
                    <a:pt x="4" y="398"/>
                  </a:moveTo>
                  <a:cubicBezTo>
                    <a:pt x="6" y="398"/>
                    <a:pt x="7" y="397"/>
                    <a:pt x="7" y="395"/>
                  </a:cubicBezTo>
                  <a:cubicBezTo>
                    <a:pt x="7" y="394"/>
                    <a:pt x="6" y="392"/>
                    <a:pt x="4" y="392"/>
                  </a:cubicBezTo>
                  <a:cubicBezTo>
                    <a:pt x="2" y="392"/>
                    <a:pt x="1" y="394"/>
                    <a:pt x="1" y="395"/>
                  </a:cubicBezTo>
                  <a:cubicBezTo>
                    <a:pt x="1" y="397"/>
                    <a:pt x="2" y="398"/>
                    <a:pt x="4" y="398"/>
                  </a:cubicBezTo>
                  <a:close/>
                  <a:moveTo>
                    <a:pt x="4" y="412"/>
                  </a:moveTo>
                  <a:cubicBezTo>
                    <a:pt x="6" y="412"/>
                    <a:pt x="7" y="411"/>
                    <a:pt x="7" y="409"/>
                  </a:cubicBezTo>
                  <a:cubicBezTo>
                    <a:pt x="7" y="408"/>
                    <a:pt x="6" y="406"/>
                    <a:pt x="4" y="406"/>
                  </a:cubicBezTo>
                  <a:cubicBezTo>
                    <a:pt x="2" y="406"/>
                    <a:pt x="1" y="408"/>
                    <a:pt x="1" y="409"/>
                  </a:cubicBezTo>
                  <a:cubicBezTo>
                    <a:pt x="1" y="411"/>
                    <a:pt x="2" y="412"/>
                    <a:pt x="4" y="412"/>
                  </a:cubicBezTo>
                  <a:close/>
                  <a:moveTo>
                    <a:pt x="4" y="440"/>
                  </a:moveTo>
                  <a:cubicBezTo>
                    <a:pt x="6" y="440"/>
                    <a:pt x="7" y="439"/>
                    <a:pt x="7" y="437"/>
                  </a:cubicBezTo>
                  <a:cubicBezTo>
                    <a:pt x="7" y="436"/>
                    <a:pt x="6" y="434"/>
                    <a:pt x="4" y="434"/>
                  </a:cubicBezTo>
                  <a:cubicBezTo>
                    <a:pt x="2" y="434"/>
                    <a:pt x="1" y="436"/>
                    <a:pt x="1" y="437"/>
                  </a:cubicBezTo>
                  <a:cubicBezTo>
                    <a:pt x="1" y="439"/>
                    <a:pt x="2" y="440"/>
                    <a:pt x="4" y="440"/>
                  </a:cubicBezTo>
                  <a:close/>
                  <a:moveTo>
                    <a:pt x="4" y="426"/>
                  </a:moveTo>
                  <a:cubicBezTo>
                    <a:pt x="6" y="426"/>
                    <a:pt x="7" y="425"/>
                    <a:pt x="7" y="423"/>
                  </a:cubicBezTo>
                  <a:cubicBezTo>
                    <a:pt x="7" y="422"/>
                    <a:pt x="6" y="420"/>
                    <a:pt x="4" y="420"/>
                  </a:cubicBezTo>
                  <a:cubicBezTo>
                    <a:pt x="2" y="420"/>
                    <a:pt x="1" y="422"/>
                    <a:pt x="1" y="423"/>
                  </a:cubicBezTo>
                  <a:cubicBezTo>
                    <a:pt x="1" y="425"/>
                    <a:pt x="2" y="426"/>
                    <a:pt x="4" y="426"/>
                  </a:cubicBezTo>
                  <a:close/>
                  <a:moveTo>
                    <a:pt x="4" y="384"/>
                  </a:moveTo>
                  <a:cubicBezTo>
                    <a:pt x="6" y="384"/>
                    <a:pt x="7" y="383"/>
                    <a:pt x="7" y="381"/>
                  </a:cubicBezTo>
                  <a:cubicBezTo>
                    <a:pt x="7" y="380"/>
                    <a:pt x="6" y="378"/>
                    <a:pt x="4" y="378"/>
                  </a:cubicBezTo>
                  <a:cubicBezTo>
                    <a:pt x="2" y="378"/>
                    <a:pt x="1" y="380"/>
                    <a:pt x="1" y="381"/>
                  </a:cubicBezTo>
                  <a:cubicBezTo>
                    <a:pt x="1" y="383"/>
                    <a:pt x="2" y="384"/>
                    <a:pt x="4" y="384"/>
                  </a:cubicBezTo>
                  <a:close/>
                  <a:moveTo>
                    <a:pt x="4" y="370"/>
                  </a:moveTo>
                  <a:cubicBezTo>
                    <a:pt x="6" y="370"/>
                    <a:pt x="7" y="369"/>
                    <a:pt x="7" y="367"/>
                  </a:cubicBezTo>
                  <a:cubicBezTo>
                    <a:pt x="7" y="366"/>
                    <a:pt x="6" y="364"/>
                    <a:pt x="4" y="364"/>
                  </a:cubicBezTo>
                  <a:cubicBezTo>
                    <a:pt x="2" y="364"/>
                    <a:pt x="1" y="366"/>
                    <a:pt x="1" y="367"/>
                  </a:cubicBezTo>
                  <a:cubicBezTo>
                    <a:pt x="1" y="369"/>
                    <a:pt x="2" y="370"/>
                    <a:pt x="4" y="370"/>
                  </a:cubicBezTo>
                  <a:close/>
                  <a:moveTo>
                    <a:pt x="4" y="496"/>
                  </a:moveTo>
                  <a:cubicBezTo>
                    <a:pt x="6" y="496"/>
                    <a:pt x="7" y="495"/>
                    <a:pt x="7" y="493"/>
                  </a:cubicBezTo>
                  <a:cubicBezTo>
                    <a:pt x="7" y="492"/>
                    <a:pt x="6" y="490"/>
                    <a:pt x="4" y="490"/>
                  </a:cubicBezTo>
                  <a:cubicBezTo>
                    <a:pt x="2" y="490"/>
                    <a:pt x="1" y="492"/>
                    <a:pt x="1" y="493"/>
                  </a:cubicBezTo>
                  <a:cubicBezTo>
                    <a:pt x="1" y="495"/>
                    <a:pt x="2" y="496"/>
                    <a:pt x="4" y="496"/>
                  </a:cubicBezTo>
                  <a:close/>
                  <a:moveTo>
                    <a:pt x="4" y="454"/>
                  </a:moveTo>
                  <a:cubicBezTo>
                    <a:pt x="6" y="454"/>
                    <a:pt x="7" y="453"/>
                    <a:pt x="7" y="451"/>
                  </a:cubicBezTo>
                  <a:cubicBezTo>
                    <a:pt x="7" y="450"/>
                    <a:pt x="6" y="448"/>
                    <a:pt x="4" y="448"/>
                  </a:cubicBezTo>
                  <a:cubicBezTo>
                    <a:pt x="2" y="448"/>
                    <a:pt x="1" y="450"/>
                    <a:pt x="1" y="451"/>
                  </a:cubicBezTo>
                  <a:cubicBezTo>
                    <a:pt x="1" y="453"/>
                    <a:pt x="2" y="454"/>
                    <a:pt x="4" y="454"/>
                  </a:cubicBezTo>
                  <a:close/>
                  <a:moveTo>
                    <a:pt x="4" y="510"/>
                  </a:moveTo>
                  <a:cubicBezTo>
                    <a:pt x="6" y="510"/>
                    <a:pt x="7" y="509"/>
                    <a:pt x="7" y="507"/>
                  </a:cubicBezTo>
                  <a:cubicBezTo>
                    <a:pt x="7" y="506"/>
                    <a:pt x="6" y="504"/>
                    <a:pt x="4" y="504"/>
                  </a:cubicBezTo>
                  <a:cubicBezTo>
                    <a:pt x="2" y="504"/>
                    <a:pt x="1" y="506"/>
                    <a:pt x="1" y="507"/>
                  </a:cubicBezTo>
                  <a:cubicBezTo>
                    <a:pt x="1" y="509"/>
                    <a:pt x="2" y="510"/>
                    <a:pt x="4" y="510"/>
                  </a:cubicBezTo>
                  <a:close/>
                  <a:moveTo>
                    <a:pt x="4" y="524"/>
                  </a:moveTo>
                  <a:cubicBezTo>
                    <a:pt x="6" y="524"/>
                    <a:pt x="7" y="523"/>
                    <a:pt x="7" y="521"/>
                  </a:cubicBezTo>
                  <a:cubicBezTo>
                    <a:pt x="7" y="520"/>
                    <a:pt x="6" y="518"/>
                    <a:pt x="4" y="518"/>
                  </a:cubicBezTo>
                  <a:cubicBezTo>
                    <a:pt x="2" y="518"/>
                    <a:pt x="1" y="520"/>
                    <a:pt x="1" y="521"/>
                  </a:cubicBezTo>
                  <a:cubicBezTo>
                    <a:pt x="1" y="523"/>
                    <a:pt x="2" y="524"/>
                    <a:pt x="4" y="524"/>
                  </a:cubicBezTo>
                  <a:close/>
                  <a:moveTo>
                    <a:pt x="4" y="468"/>
                  </a:moveTo>
                  <a:cubicBezTo>
                    <a:pt x="6" y="468"/>
                    <a:pt x="7" y="467"/>
                    <a:pt x="7" y="465"/>
                  </a:cubicBezTo>
                  <a:cubicBezTo>
                    <a:pt x="7" y="464"/>
                    <a:pt x="6" y="462"/>
                    <a:pt x="4" y="462"/>
                  </a:cubicBezTo>
                  <a:cubicBezTo>
                    <a:pt x="2" y="462"/>
                    <a:pt x="1" y="464"/>
                    <a:pt x="1" y="465"/>
                  </a:cubicBezTo>
                  <a:cubicBezTo>
                    <a:pt x="1" y="467"/>
                    <a:pt x="2" y="468"/>
                    <a:pt x="4" y="468"/>
                  </a:cubicBezTo>
                  <a:close/>
                  <a:moveTo>
                    <a:pt x="4" y="482"/>
                  </a:moveTo>
                  <a:cubicBezTo>
                    <a:pt x="6" y="482"/>
                    <a:pt x="7" y="481"/>
                    <a:pt x="7" y="479"/>
                  </a:cubicBezTo>
                  <a:cubicBezTo>
                    <a:pt x="7" y="478"/>
                    <a:pt x="6" y="476"/>
                    <a:pt x="4" y="476"/>
                  </a:cubicBezTo>
                  <a:cubicBezTo>
                    <a:pt x="2" y="476"/>
                    <a:pt x="1" y="478"/>
                    <a:pt x="1" y="479"/>
                  </a:cubicBezTo>
                  <a:cubicBezTo>
                    <a:pt x="1" y="481"/>
                    <a:pt x="2" y="482"/>
                    <a:pt x="4" y="48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3014553-093B-C03D-E1FF-53B45A33B65D}"/>
                </a:ext>
              </a:extLst>
            </p:cNvPr>
            <p:cNvSpPr txBox="1"/>
            <p:nvPr/>
          </p:nvSpPr>
          <p:spPr>
            <a:xfrm>
              <a:off x="4530560" y="5334000"/>
              <a:ext cx="279750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en-US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DBO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8F0CC46-AE91-B1E5-296C-B4569FC2BF42}"/>
              </a:ext>
            </a:extLst>
          </p:cNvPr>
          <p:cNvGrpSpPr/>
          <p:nvPr/>
        </p:nvGrpSpPr>
        <p:grpSpPr>
          <a:xfrm>
            <a:off x="3641948" y="1596127"/>
            <a:ext cx="1609371" cy="1806575"/>
            <a:chOff x="2660921" y="2232025"/>
            <a:chExt cx="1609371" cy="1806575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3FF853AE-E4F0-FD80-8E51-A9B4AF566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4892" y="2232025"/>
              <a:ext cx="25400" cy="1806575"/>
            </a:xfrm>
            <a:custGeom>
              <a:avLst/>
              <a:gdLst>
                <a:gd name="T0" fmla="*/ 1 w 8"/>
                <a:gd name="T1" fmla="*/ 524 h 569"/>
                <a:gd name="T2" fmla="*/ 7 w 8"/>
                <a:gd name="T3" fmla="*/ 524 h 569"/>
                <a:gd name="T4" fmla="*/ 4 w 8"/>
                <a:gd name="T5" fmla="*/ 507 h 569"/>
                <a:gd name="T6" fmla="*/ 4 w 8"/>
                <a:gd name="T7" fmla="*/ 513 h 569"/>
                <a:gd name="T8" fmla="*/ 4 w 8"/>
                <a:gd name="T9" fmla="*/ 507 h 569"/>
                <a:gd name="T10" fmla="*/ 1 w 8"/>
                <a:gd name="T11" fmla="*/ 496 h 569"/>
                <a:gd name="T12" fmla="*/ 7 w 8"/>
                <a:gd name="T13" fmla="*/ 496 h 569"/>
                <a:gd name="T14" fmla="*/ 4 w 8"/>
                <a:gd name="T15" fmla="*/ 479 h 569"/>
                <a:gd name="T16" fmla="*/ 4 w 8"/>
                <a:gd name="T17" fmla="*/ 485 h 569"/>
                <a:gd name="T18" fmla="*/ 4 w 8"/>
                <a:gd name="T19" fmla="*/ 479 h 569"/>
                <a:gd name="T20" fmla="*/ 1 w 8"/>
                <a:gd name="T21" fmla="*/ 566 h 569"/>
                <a:gd name="T22" fmla="*/ 7 w 8"/>
                <a:gd name="T23" fmla="*/ 566 h 569"/>
                <a:gd name="T24" fmla="*/ 4 w 8"/>
                <a:gd name="T25" fmla="*/ 535 h 569"/>
                <a:gd name="T26" fmla="*/ 4 w 8"/>
                <a:gd name="T27" fmla="*/ 541 h 569"/>
                <a:gd name="T28" fmla="*/ 4 w 8"/>
                <a:gd name="T29" fmla="*/ 535 h 569"/>
                <a:gd name="T30" fmla="*/ 1 w 8"/>
                <a:gd name="T31" fmla="*/ 552 h 569"/>
                <a:gd name="T32" fmla="*/ 7 w 8"/>
                <a:gd name="T33" fmla="*/ 552 h 569"/>
                <a:gd name="T34" fmla="*/ 4 w 8"/>
                <a:gd name="T35" fmla="*/ 0 h 569"/>
                <a:gd name="T36" fmla="*/ 0 w 8"/>
                <a:gd name="T37" fmla="*/ 370 h 569"/>
                <a:gd name="T38" fmla="*/ 8 w 8"/>
                <a:gd name="T39" fmla="*/ 370 h 569"/>
                <a:gd name="T40" fmla="*/ 4 w 8"/>
                <a:gd name="T41" fmla="*/ 0 h 569"/>
                <a:gd name="T42" fmla="*/ 1 w 8"/>
                <a:gd name="T43" fmla="*/ 468 h 569"/>
                <a:gd name="T44" fmla="*/ 7 w 8"/>
                <a:gd name="T45" fmla="*/ 468 h 569"/>
                <a:gd name="T46" fmla="*/ 4 w 8"/>
                <a:gd name="T47" fmla="*/ 409 h 569"/>
                <a:gd name="T48" fmla="*/ 4 w 8"/>
                <a:gd name="T49" fmla="*/ 415 h 569"/>
                <a:gd name="T50" fmla="*/ 4 w 8"/>
                <a:gd name="T51" fmla="*/ 409 h 569"/>
                <a:gd name="T52" fmla="*/ 1 w 8"/>
                <a:gd name="T53" fmla="*/ 384 h 569"/>
                <a:gd name="T54" fmla="*/ 7 w 8"/>
                <a:gd name="T55" fmla="*/ 384 h 569"/>
                <a:gd name="T56" fmla="*/ 4 w 8"/>
                <a:gd name="T57" fmla="*/ 395 h 569"/>
                <a:gd name="T58" fmla="*/ 4 w 8"/>
                <a:gd name="T59" fmla="*/ 401 h 569"/>
                <a:gd name="T60" fmla="*/ 4 w 8"/>
                <a:gd name="T61" fmla="*/ 395 h 569"/>
                <a:gd name="T62" fmla="*/ 1 w 8"/>
                <a:gd name="T63" fmla="*/ 454 h 569"/>
                <a:gd name="T64" fmla="*/ 7 w 8"/>
                <a:gd name="T65" fmla="*/ 454 h 569"/>
                <a:gd name="T66" fmla="*/ 4 w 8"/>
                <a:gd name="T67" fmla="*/ 437 h 569"/>
                <a:gd name="T68" fmla="*/ 4 w 8"/>
                <a:gd name="T69" fmla="*/ 443 h 569"/>
                <a:gd name="T70" fmla="*/ 4 w 8"/>
                <a:gd name="T71" fmla="*/ 437 h 569"/>
                <a:gd name="T72" fmla="*/ 1 w 8"/>
                <a:gd name="T73" fmla="*/ 426 h 569"/>
                <a:gd name="T74" fmla="*/ 7 w 8"/>
                <a:gd name="T75" fmla="*/ 4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569">
                  <a:moveTo>
                    <a:pt x="4" y="521"/>
                  </a:moveTo>
                  <a:cubicBezTo>
                    <a:pt x="3" y="521"/>
                    <a:pt x="1" y="522"/>
                    <a:pt x="1" y="524"/>
                  </a:cubicBezTo>
                  <a:cubicBezTo>
                    <a:pt x="1" y="525"/>
                    <a:pt x="3" y="527"/>
                    <a:pt x="4" y="527"/>
                  </a:cubicBezTo>
                  <a:cubicBezTo>
                    <a:pt x="6" y="527"/>
                    <a:pt x="7" y="525"/>
                    <a:pt x="7" y="524"/>
                  </a:cubicBezTo>
                  <a:cubicBezTo>
                    <a:pt x="7" y="522"/>
                    <a:pt x="6" y="521"/>
                    <a:pt x="4" y="521"/>
                  </a:cubicBezTo>
                  <a:close/>
                  <a:moveTo>
                    <a:pt x="4" y="507"/>
                  </a:moveTo>
                  <a:cubicBezTo>
                    <a:pt x="3" y="507"/>
                    <a:pt x="1" y="508"/>
                    <a:pt x="1" y="510"/>
                  </a:cubicBezTo>
                  <a:cubicBezTo>
                    <a:pt x="1" y="511"/>
                    <a:pt x="3" y="513"/>
                    <a:pt x="4" y="513"/>
                  </a:cubicBezTo>
                  <a:cubicBezTo>
                    <a:pt x="6" y="513"/>
                    <a:pt x="7" y="511"/>
                    <a:pt x="7" y="510"/>
                  </a:cubicBezTo>
                  <a:cubicBezTo>
                    <a:pt x="7" y="508"/>
                    <a:pt x="6" y="507"/>
                    <a:pt x="4" y="507"/>
                  </a:cubicBezTo>
                  <a:close/>
                  <a:moveTo>
                    <a:pt x="4" y="493"/>
                  </a:moveTo>
                  <a:cubicBezTo>
                    <a:pt x="3" y="493"/>
                    <a:pt x="1" y="494"/>
                    <a:pt x="1" y="496"/>
                  </a:cubicBezTo>
                  <a:cubicBezTo>
                    <a:pt x="1" y="497"/>
                    <a:pt x="3" y="499"/>
                    <a:pt x="4" y="499"/>
                  </a:cubicBezTo>
                  <a:cubicBezTo>
                    <a:pt x="6" y="499"/>
                    <a:pt x="7" y="497"/>
                    <a:pt x="7" y="496"/>
                  </a:cubicBezTo>
                  <a:cubicBezTo>
                    <a:pt x="7" y="494"/>
                    <a:pt x="6" y="493"/>
                    <a:pt x="4" y="493"/>
                  </a:cubicBezTo>
                  <a:close/>
                  <a:moveTo>
                    <a:pt x="4" y="479"/>
                  </a:moveTo>
                  <a:cubicBezTo>
                    <a:pt x="3" y="479"/>
                    <a:pt x="1" y="480"/>
                    <a:pt x="1" y="482"/>
                  </a:cubicBezTo>
                  <a:cubicBezTo>
                    <a:pt x="1" y="483"/>
                    <a:pt x="3" y="485"/>
                    <a:pt x="4" y="485"/>
                  </a:cubicBezTo>
                  <a:cubicBezTo>
                    <a:pt x="6" y="485"/>
                    <a:pt x="7" y="483"/>
                    <a:pt x="7" y="482"/>
                  </a:cubicBezTo>
                  <a:cubicBezTo>
                    <a:pt x="7" y="480"/>
                    <a:pt x="6" y="479"/>
                    <a:pt x="4" y="479"/>
                  </a:cubicBezTo>
                  <a:close/>
                  <a:moveTo>
                    <a:pt x="4" y="563"/>
                  </a:moveTo>
                  <a:cubicBezTo>
                    <a:pt x="3" y="563"/>
                    <a:pt x="1" y="564"/>
                    <a:pt x="1" y="566"/>
                  </a:cubicBezTo>
                  <a:cubicBezTo>
                    <a:pt x="1" y="567"/>
                    <a:pt x="3" y="569"/>
                    <a:pt x="4" y="569"/>
                  </a:cubicBezTo>
                  <a:cubicBezTo>
                    <a:pt x="6" y="569"/>
                    <a:pt x="7" y="567"/>
                    <a:pt x="7" y="566"/>
                  </a:cubicBezTo>
                  <a:cubicBezTo>
                    <a:pt x="7" y="564"/>
                    <a:pt x="6" y="563"/>
                    <a:pt x="4" y="563"/>
                  </a:cubicBezTo>
                  <a:close/>
                  <a:moveTo>
                    <a:pt x="4" y="535"/>
                  </a:moveTo>
                  <a:cubicBezTo>
                    <a:pt x="3" y="535"/>
                    <a:pt x="1" y="536"/>
                    <a:pt x="1" y="538"/>
                  </a:cubicBezTo>
                  <a:cubicBezTo>
                    <a:pt x="1" y="539"/>
                    <a:pt x="3" y="541"/>
                    <a:pt x="4" y="541"/>
                  </a:cubicBezTo>
                  <a:cubicBezTo>
                    <a:pt x="6" y="541"/>
                    <a:pt x="7" y="539"/>
                    <a:pt x="7" y="538"/>
                  </a:cubicBezTo>
                  <a:cubicBezTo>
                    <a:pt x="7" y="536"/>
                    <a:pt x="6" y="535"/>
                    <a:pt x="4" y="535"/>
                  </a:cubicBezTo>
                  <a:close/>
                  <a:moveTo>
                    <a:pt x="4" y="549"/>
                  </a:moveTo>
                  <a:cubicBezTo>
                    <a:pt x="3" y="549"/>
                    <a:pt x="1" y="550"/>
                    <a:pt x="1" y="552"/>
                  </a:cubicBezTo>
                  <a:cubicBezTo>
                    <a:pt x="1" y="553"/>
                    <a:pt x="3" y="555"/>
                    <a:pt x="4" y="555"/>
                  </a:cubicBezTo>
                  <a:cubicBezTo>
                    <a:pt x="6" y="555"/>
                    <a:pt x="7" y="553"/>
                    <a:pt x="7" y="552"/>
                  </a:cubicBezTo>
                  <a:cubicBezTo>
                    <a:pt x="7" y="550"/>
                    <a:pt x="6" y="549"/>
                    <a:pt x="4" y="549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72"/>
                    <a:pt x="2" y="374"/>
                    <a:pt x="4" y="374"/>
                  </a:cubicBezTo>
                  <a:cubicBezTo>
                    <a:pt x="7" y="374"/>
                    <a:pt x="8" y="372"/>
                    <a:pt x="8" y="3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  <a:moveTo>
                    <a:pt x="4" y="465"/>
                  </a:moveTo>
                  <a:cubicBezTo>
                    <a:pt x="3" y="465"/>
                    <a:pt x="1" y="466"/>
                    <a:pt x="1" y="468"/>
                  </a:cubicBezTo>
                  <a:cubicBezTo>
                    <a:pt x="1" y="469"/>
                    <a:pt x="3" y="471"/>
                    <a:pt x="4" y="471"/>
                  </a:cubicBezTo>
                  <a:cubicBezTo>
                    <a:pt x="6" y="471"/>
                    <a:pt x="7" y="469"/>
                    <a:pt x="7" y="468"/>
                  </a:cubicBezTo>
                  <a:cubicBezTo>
                    <a:pt x="7" y="466"/>
                    <a:pt x="6" y="465"/>
                    <a:pt x="4" y="465"/>
                  </a:cubicBezTo>
                  <a:close/>
                  <a:moveTo>
                    <a:pt x="4" y="409"/>
                  </a:moveTo>
                  <a:cubicBezTo>
                    <a:pt x="3" y="409"/>
                    <a:pt x="1" y="410"/>
                    <a:pt x="1" y="412"/>
                  </a:cubicBezTo>
                  <a:cubicBezTo>
                    <a:pt x="1" y="413"/>
                    <a:pt x="3" y="415"/>
                    <a:pt x="4" y="415"/>
                  </a:cubicBezTo>
                  <a:cubicBezTo>
                    <a:pt x="6" y="415"/>
                    <a:pt x="7" y="413"/>
                    <a:pt x="7" y="412"/>
                  </a:cubicBezTo>
                  <a:cubicBezTo>
                    <a:pt x="7" y="410"/>
                    <a:pt x="6" y="409"/>
                    <a:pt x="4" y="409"/>
                  </a:cubicBezTo>
                  <a:close/>
                  <a:moveTo>
                    <a:pt x="4" y="381"/>
                  </a:moveTo>
                  <a:cubicBezTo>
                    <a:pt x="3" y="381"/>
                    <a:pt x="1" y="382"/>
                    <a:pt x="1" y="384"/>
                  </a:cubicBezTo>
                  <a:cubicBezTo>
                    <a:pt x="1" y="385"/>
                    <a:pt x="3" y="387"/>
                    <a:pt x="4" y="387"/>
                  </a:cubicBezTo>
                  <a:cubicBezTo>
                    <a:pt x="6" y="387"/>
                    <a:pt x="7" y="385"/>
                    <a:pt x="7" y="384"/>
                  </a:cubicBezTo>
                  <a:cubicBezTo>
                    <a:pt x="7" y="382"/>
                    <a:pt x="6" y="381"/>
                    <a:pt x="4" y="381"/>
                  </a:cubicBezTo>
                  <a:close/>
                  <a:moveTo>
                    <a:pt x="4" y="395"/>
                  </a:moveTo>
                  <a:cubicBezTo>
                    <a:pt x="3" y="395"/>
                    <a:pt x="1" y="396"/>
                    <a:pt x="1" y="398"/>
                  </a:cubicBezTo>
                  <a:cubicBezTo>
                    <a:pt x="1" y="399"/>
                    <a:pt x="3" y="401"/>
                    <a:pt x="4" y="401"/>
                  </a:cubicBezTo>
                  <a:cubicBezTo>
                    <a:pt x="6" y="401"/>
                    <a:pt x="7" y="399"/>
                    <a:pt x="7" y="398"/>
                  </a:cubicBezTo>
                  <a:cubicBezTo>
                    <a:pt x="7" y="396"/>
                    <a:pt x="6" y="395"/>
                    <a:pt x="4" y="395"/>
                  </a:cubicBezTo>
                  <a:close/>
                  <a:moveTo>
                    <a:pt x="4" y="451"/>
                  </a:moveTo>
                  <a:cubicBezTo>
                    <a:pt x="3" y="451"/>
                    <a:pt x="1" y="452"/>
                    <a:pt x="1" y="454"/>
                  </a:cubicBezTo>
                  <a:cubicBezTo>
                    <a:pt x="1" y="455"/>
                    <a:pt x="3" y="457"/>
                    <a:pt x="4" y="457"/>
                  </a:cubicBezTo>
                  <a:cubicBezTo>
                    <a:pt x="6" y="457"/>
                    <a:pt x="7" y="455"/>
                    <a:pt x="7" y="454"/>
                  </a:cubicBezTo>
                  <a:cubicBezTo>
                    <a:pt x="7" y="452"/>
                    <a:pt x="6" y="451"/>
                    <a:pt x="4" y="451"/>
                  </a:cubicBezTo>
                  <a:close/>
                  <a:moveTo>
                    <a:pt x="4" y="437"/>
                  </a:moveTo>
                  <a:cubicBezTo>
                    <a:pt x="3" y="437"/>
                    <a:pt x="1" y="438"/>
                    <a:pt x="1" y="440"/>
                  </a:cubicBezTo>
                  <a:cubicBezTo>
                    <a:pt x="1" y="441"/>
                    <a:pt x="3" y="443"/>
                    <a:pt x="4" y="443"/>
                  </a:cubicBezTo>
                  <a:cubicBezTo>
                    <a:pt x="6" y="443"/>
                    <a:pt x="7" y="441"/>
                    <a:pt x="7" y="440"/>
                  </a:cubicBezTo>
                  <a:cubicBezTo>
                    <a:pt x="7" y="438"/>
                    <a:pt x="6" y="437"/>
                    <a:pt x="4" y="437"/>
                  </a:cubicBezTo>
                  <a:close/>
                  <a:moveTo>
                    <a:pt x="4" y="423"/>
                  </a:moveTo>
                  <a:cubicBezTo>
                    <a:pt x="3" y="423"/>
                    <a:pt x="1" y="424"/>
                    <a:pt x="1" y="426"/>
                  </a:cubicBezTo>
                  <a:cubicBezTo>
                    <a:pt x="1" y="427"/>
                    <a:pt x="3" y="429"/>
                    <a:pt x="4" y="429"/>
                  </a:cubicBezTo>
                  <a:cubicBezTo>
                    <a:pt x="6" y="429"/>
                    <a:pt x="7" y="427"/>
                    <a:pt x="7" y="426"/>
                  </a:cubicBezTo>
                  <a:cubicBezTo>
                    <a:pt x="7" y="424"/>
                    <a:pt x="6" y="423"/>
                    <a:pt x="4" y="423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6C3F11-0429-1791-2DC3-847E46FF7E6A}"/>
                </a:ext>
              </a:extLst>
            </p:cNvPr>
            <p:cNvSpPr txBox="1"/>
            <p:nvPr/>
          </p:nvSpPr>
          <p:spPr>
            <a:xfrm>
              <a:off x="2660921" y="2590800"/>
              <a:ext cx="144418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EPC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4D97211-A59A-1CB4-7609-8D828B4D47F3}"/>
              </a:ext>
            </a:extLst>
          </p:cNvPr>
          <p:cNvGrpSpPr/>
          <p:nvPr/>
        </p:nvGrpSpPr>
        <p:grpSpPr>
          <a:xfrm>
            <a:off x="5779973" y="2970486"/>
            <a:ext cx="565150" cy="565150"/>
            <a:chOff x="6598180" y="2460531"/>
            <a:chExt cx="565150" cy="565150"/>
          </a:xfrm>
        </p:grpSpPr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BFB40C4C-41F4-F77B-BB73-60300965C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880" y="2473231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392688C1-B04C-659A-E703-83D199497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8180" y="2460531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4"/>
                    <a:pt x="45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C36C327-B218-0CA2-6459-D67CA62B1C13}"/>
                </a:ext>
              </a:extLst>
            </p:cNvPr>
            <p:cNvGrpSpPr/>
            <p:nvPr/>
          </p:nvGrpSpPr>
          <p:grpSpPr>
            <a:xfrm>
              <a:off x="6762486" y="2558656"/>
              <a:ext cx="236538" cy="346075"/>
              <a:chOff x="2270503" y="5607980"/>
              <a:chExt cx="236538" cy="346075"/>
            </a:xfrm>
          </p:grpSpPr>
          <p:sp>
            <p:nvSpPr>
              <p:cNvPr id="83" name="Freeform 23">
                <a:extLst>
                  <a:ext uri="{FF2B5EF4-FFF2-40B4-BE49-F238E27FC236}">
                    <a16:creationId xmlns:a16="http://schemas.microsoft.com/office/drawing/2014/main" id="{CA5D0DAF-B88D-C1D1-42DE-B747E4339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 24">
                <a:extLst>
                  <a:ext uri="{FF2B5EF4-FFF2-40B4-BE49-F238E27FC236}">
                    <a16:creationId xmlns:a16="http://schemas.microsoft.com/office/drawing/2014/main" id="{F1E4B91B-FD9C-9999-6AF5-FDE61428C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6FAA7D4-6CAD-BC02-E178-8777EDE73470}"/>
              </a:ext>
            </a:extLst>
          </p:cNvPr>
          <p:cNvGrpSpPr/>
          <p:nvPr/>
        </p:nvGrpSpPr>
        <p:grpSpPr>
          <a:xfrm>
            <a:off x="7432435" y="1964401"/>
            <a:ext cx="565150" cy="565150"/>
            <a:chOff x="6598180" y="2460531"/>
            <a:chExt cx="565150" cy="565150"/>
          </a:xfrm>
        </p:grpSpPr>
        <p:sp>
          <p:nvSpPr>
            <p:cNvPr id="86" name="Oval 31">
              <a:extLst>
                <a:ext uri="{FF2B5EF4-FFF2-40B4-BE49-F238E27FC236}">
                  <a16:creationId xmlns:a16="http://schemas.microsoft.com/office/drawing/2014/main" id="{49308C00-046A-ED1D-9FC9-0F2D2FB9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880" y="2473231"/>
              <a:ext cx="539750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2B149F9D-66C5-E630-2B1F-1BA3AC144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8180" y="2460531"/>
              <a:ext cx="565150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5" y="8"/>
                    <a:pt x="8" y="44"/>
                    <a:pt x="8" y="89"/>
                  </a:cubicBezTo>
                  <a:cubicBezTo>
                    <a:pt x="8" y="134"/>
                    <a:pt x="45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D88A5B4-8395-13AA-8982-113F26804030}"/>
                </a:ext>
              </a:extLst>
            </p:cNvPr>
            <p:cNvGrpSpPr/>
            <p:nvPr/>
          </p:nvGrpSpPr>
          <p:grpSpPr>
            <a:xfrm>
              <a:off x="6762486" y="2558656"/>
              <a:ext cx="236538" cy="346075"/>
              <a:chOff x="2270503" y="5607980"/>
              <a:chExt cx="236538" cy="346075"/>
            </a:xfrm>
          </p:grpSpPr>
          <p:sp>
            <p:nvSpPr>
              <p:cNvPr id="89" name="Freeform 23">
                <a:extLst>
                  <a:ext uri="{FF2B5EF4-FFF2-40B4-BE49-F238E27FC236}">
                    <a16:creationId xmlns:a16="http://schemas.microsoft.com/office/drawing/2014/main" id="{5E1CC694-4363-A31F-6301-A7304A77B6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70503" y="5607980"/>
                <a:ext cx="236538" cy="346075"/>
              </a:xfrm>
              <a:custGeom>
                <a:avLst/>
                <a:gdLst>
                  <a:gd name="T0" fmla="*/ 20 w 75"/>
                  <a:gd name="T1" fmla="*/ 84 h 109"/>
                  <a:gd name="T2" fmla="*/ 21 w 75"/>
                  <a:gd name="T3" fmla="*/ 90 h 109"/>
                  <a:gd name="T4" fmla="*/ 37 w 75"/>
                  <a:gd name="T5" fmla="*/ 93 h 109"/>
                  <a:gd name="T6" fmla="*/ 54 w 75"/>
                  <a:gd name="T7" fmla="*/ 90 h 109"/>
                  <a:gd name="T8" fmla="*/ 55 w 75"/>
                  <a:gd name="T9" fmla="*/ 84 h 109"/>
                  <a:gd name="T10" fmla="*/ 37 w 75"/>
                  <a:gd name="T11" fmla="*/ 87 h 109"/>
                  <a:gd name="T12" fmla="*/ 20 w 75"/>
                  <a:gd name="T13" fmla="*/ 84 h 109"/>
                  <a:gd name="T14" fmla="*/ 21 w 75"/>
                  <a:gd name="T15" fmla="*/ 95 h 109"/>
                  <a:gd name="T16" fmla="*/ 22 w 75"/>
                  <a:gd name="T17" fmla="*/ 101 h 109"/>
                  <a:gd name="T18" fmla="*/ 27 w 75"/>
                  <a:gd name="T19" fmla="*/ 103 h 109"/>
                  <a:gd name="T20" fmla="*/ 28 w 75"/>
                  <a:gd name="T21" fmla="*/ 107 h 109"/>
                  <a:gd name="T22" fmla="*/ 37 w 75"/>
                  <a:gd name="T23" fmla="*/ 109 h 109"/>
                  <a:gd name="T24" fmla="*/ 47 w 75"/>
                  <a:gd name="T25" fmla="*/ 107 h 109"/>
                  <a:gd name="T26" fmla="*/ 47 w 75"/>
                  <a:gd name="T27" fmla="*/ 103 h 109"/>
                  <a:gd name="T28" fmla="*/ 52 w 75"/>
                  <a:gd name="T29" fmla="*/ 101 h 109"/>
                  <a:gd name="T30" fmla="*/ 53 w 75"/>
                  <a:gd name="T31" fmla="*/ 95 h 109"/>
                  <a:gd name="T32" fmla="*/ 37 w 75"/>
                  <a:gd name="T33" fmla="*/ 97 h 109"/>
                  <a:gd name="T34" fmla="*/ 21 w 75"/>
                  <a:gd name="T35" fmla="*/ 95 h 109"/>
                  <a:gd name="T36" fmla="*/ 37 w 75"/>
                  <a:gd name="T37" fmla="*/ 0 h 109"/>
                  <a:gd name="T38" fmla="*/ 0 w 75"/>
                  <a:gd name="T39" fmla="*/ 38 h 109"/>
                  <a:gd name="T40" fmla="*/ 18 w 75"/>
                  <a:gd name="T41" fmla="*/ 70 h 109"/>
                  <a:gd name="T42" fmla="*/ 19 w 75"/>
                  <a:gd name="T43" fmla="*/ 79 h 109"/>
                  <a:gd name="T44" fmla="*/ 37 w 75"/>
                  <a:gd name="T45" fmla="*/ 83 h 109"/>
                  <a:gd name="T46" fmla="*/ 55 w 75"/>
                  <a:gd name="T47" fmla="*/ 79 h 109"/>
                  <a:gd name="T48" fmla="*/ 57 w 75"/>
                  <a:gd name="T49" fmla="*/ 70 h 109"/>
                  <a:gd name="T50" fmla="*/ 75 w 75"/>
                  <a:gd name="T51" fmla="*/ 38 h 109"/>
                  <a:gd name="T52" fmla="*/ 37 w 75"/>
                  <a:gd name="T53" fmla="*/ 0 h 109"/>
                  <a:gd name="T54" fmla="*/ 51 w 75"/>
                  <a:gd name="T55" fmla="*/ 65 h 109"/>
                  <a:gd name="T56" fmla="*/ 50 w 75"/>
                  <a:gd name="T57" fmla="*/ 74 h 109"/>
                  <a:gd name="T58" fmla="*/ 37 w 75"/>
                  <a:gd name="T59" fmla="*/ 76 h 109"/>
                  <a:gd name="T60" fmla="*/ 24 w 75"/>
                  <a:gd name="T61" fmla="*/ 74 h 109"/>
                  <a:gd name="T62" fmla="*/ 23 w 75"/>
                  <a:gd name="T63" fmla="*/ 65 h 109"/>
                  <a:gd name="T64" fmla="*/ 6 w 75"/>
                  <a:gd name="T65" fmla="*/ 38 h 109"/>
                  <a:gd name="T66" fmla="*/ 37 w 75"/>
                  <a:gd name="T67" fmla="*/ 7 h 109"/>
                  <a:gd name="T68" fmla="*/ 68 w 75"/>
                  <a:gd name="T69" fmla="*/ 38 h 109"/>
                  <a:gd name="T70" fmla="*/ 51 w 75"/>
                  <a:gd name="T71" fmla="*/ 6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9">
                    <a:moveTo>
                      <a:pt x="20" y="84"/>
                    </a:moveTo>
                    <a:cubicBezTo>
                      <a:pt x="21" y="90"/>
                      <a:pt x="21" y="90"/>
                      <a:pt x="21" y="90"/>
                    </a:cubicBezTo>
                    <a:cubicBezTo>
                      <a:pt x="25" y="92"/>
                      <a:pt x="31" y="93"/>
                      <a:pt x="37" y="93"/>
                    </a:cubicBezTo>
                    <a:cubicBezTo>
                      <a:pt x="43" y="93"/>
                      <a:pt x="49" y="92"/>
                      <a:pt x="54" y="90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9" y="86"/>
                      <a:pt x="43" y="87"/>
                      <a:pt x="37" y="87"/>
                    </a:cubicBezTo>
                    <a:cubicBezTo>
                      <a:pt x="31" y="87"/>
                      <a:pt x="25" y="86"/>
                      <a:pt x="20" y="84"/>
                    </a:cubicBezTo>
                    <a:close/>
                    <a:moveTo>
                      <a:pt x="21" y="95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22" y="101"/>
                      <a:pt x="23" y="102"/>
                      <a:pt x="27" y="103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8" y="107"/>
                      <a:pt x="30" y="109"/>
                      <a:pt x="37" y="109"/>
                    </a:cubicBezTo>
                    <a:cubicBezTo>
                      <a:pt x="45" y="109"/>
                      <a:pt x="47" y="107"/>
                      <a:pt x="47" y="107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51" y="102"/>
                      <a:pt x="52" y="101"/>
                      <a:pt x="52" y="101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48" y="96"/>
                      <a:pt x="43" y="97"/>
                      <a:pt x="37" y="97"/>
                    </a:cubicBezTo>
                    <a:cubicBezTo>
                      <a:pt x="31" y="97"/>
                      <a:pt x="26" y="96"/>
                      <a:pt x="21" y="95"/>
                    </a:cubicBezTo>
                    <a:close/>
                    <a:moveTo>
                      <a:pt x="37" y="0"/>
                    </a:moveTo>
                    <a:cubicBezTo>
                      <a:pt x="16" y="0"/>
                      <a:pt x="0" y="17"/>
                      <a:pt x="0" y="38"/>
                    </a:cubicBezTo>
                    <a:cubicBezTo>
                      <a:pt x="0" y="51"/>
                      <a:pt x="7" y="63"/>
                      <a:pt x="18" y="70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4" y="82"/>
                      <a:pt x="31" y="83"/>
                      <a:pt x="37" y="83"/>
                    </a:cubicBezTo>
                    <a:cubicBezTo>
                      <a:pt x="44" y="83"/>
                      <a:pt x="50" y="82"/>
                      <a:pt x="55" y="7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67" y="63"/>
                      <a:pt x="75" y="51"/>
                      <a:pt x="75" y="38"/>
                    </a:cubicBezTo>
                    <a:cubicBezTo>
                      <a:pt x="75" y="17"/>
                      <a:pt x="58" y="0"/>
                      <a:pt x="37" y="0"/>
                    </a:cubicBezTo>
                    <a:close/>
                    <a:moveTo>
                      <a:pt x="51" y="65"/>
                    </a:move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47" y="76"/>
                      <a:pt x="37" y="76"/>
                    </a:cubicBezTo>
                    <a:cubicBezTo>
                      <a:pt x="28" y="76"/>
                      <a:pt x="24" y="74"/>
                      <a:pt x="24" y="7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3" y="60"/>
                      <a:pt x="6" y="50"/>
                      <a:pt x="6" y="38"/>
                    </a:cubicBezTo>
                    <a:cubicBezTo>
                      <a:pt x="6" y="21"/>
                      <a:pt x="20" y="7"/>
                      <a:pt x="37" y="7"/>
                    </a:cubicBezTo>
                    <a:cubicBezTo>
                      <a:pt x="54" y="7"/>
                      <a:pt x="68" y="21"/>
                      <a:pt x="68" y="38"/>
                    </a:cubicBezTo>
                    <a:cubicBezTo>
                      <a:pt x="68" y="50"/>
                      <a:pt x="61" y="60"/>
                      <a:pt x="51" y="65"/>
                    </a:cubicBez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24">
                <a:extLst>
                  <a:ext uri="{FF2B5EF4-FFF2-40B4-BE49-F238E27FC236}">
                    <a16:creationId xmlns:a16="http://schemas.microsoft.com/office/drawing/2014/main" id="{876B68E9-CB20-F070-5C5B-F406C3B5D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05428" y="5646080"/>
                <a:ext cx="134938" cy="168275"/>
              </a:xfrm>
              <a:custGeom>
                <a:avLst/>
                <a:gdLst>
                  <a:gd name="T0" fmla="*/ 26 w 43"/>
                  <a:gd name="T1" fmla="*/ 4 h 53"/>
                  <a:gd name="T2" fmla="*/ 28 w 43"/>
                  <a:gd name="T3" fmla="*/ 2 h 53"/>
                  <a:gd name="T4" fmla="*/ 26 w 43"/>
                  <a:gd name="T5" fmla="*/ 0 h 53"/>
                  <a:gd name="T6" fmla="*/ 0 w 43"/>
                  <a:gd name="T7" fmla="*/ 26 h 53"/>
                  <a:gd name="T8" fmla="*/ 2 w 43"/>
                  <a:gd name="T9" fmla="*/ 28 h 53"/>
                  <a:gd name="T10" fmla="*/ 4 w 43"/>
                  <a:gd name="T11" fmla="*/ 26 h 53"/>
                  <a:gd name="T12" fmla="*/ 26 w 43"/>
                  <a:gd name="T13" fmla="*/ 4 h 53"/>
                  <a:gd name="T14" fmla="*/ 38 w 43"/>
                  <a:gd name="T15" fmla="*/ 32 h 53"/>
                  <a:gd name="T16" fmla="*/ 35 w 43"/>
                  <a:gd name="T17" fmla="*/ 40 h 53"/>
                  <a:gd name="T18" fmla="*/ 26 w 43"/>
                  <a:gd name="T19" fmla="*/ 25 h 53"/>
                  <a:gd name="T20" fmla="*/ 18 w 43"/>
                  <a:gd name="T21" fmla="*/ 40 h 53"/>
                  <a:gd name="T22" fmla="*/ 14 w 43"/>
                  <a:gd name="T23" fmla="*/ 32 h 53"/>
                  <a:gd name="T24" fmla="*/ 9 w 43"/>
                  <a:gd name="T25" fmla="*/ 35 h 53"/>
                  <a:gd name="T26" fmla="*/ 17 w 43"/>
                  <a:gd name="T27" fmla="*/ 53 h 53"/>
                  <a:gd name="T28" fmla="*/ 26 w 43"/>
                  <a:gd name="T29" fmla="*/ 37 h 53"/>
                  <a:gd name="T30" fmla="*/ 35 w 43"/>
                  <a:gd name="T31" fmla="*/ 53 h 53"/>
                  <a:gd name="T32" fmla="*/ 43 w 43"/>
                  <a:gd name="T33" fmla="*/ 35 h 53"/>
                  <a:gd name="T34" fmla="*/ 38 w 43"/>
                  <a:gd name="T3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" h="53">
                    <a:moveTo>
                      <a:pt x="26" y="4"/>
                    </a:moveTo>
                    <a:cubicBezTo>
                      <a:pt x="27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3" y="28"/>
                      <a:pt x="4" y="27"/>
                      <a:pt x="4" y="26"/>
                    </a:cubicBezTo>
                    <a:cubicBezTo>
                      <a:pt x="4" y="14"/>
                      <a:pt x="14" y="4"/>
                      <a:pt x="26" y="4"/>
                    </a:cubicBezTo>
                    <a:close/>
                    <a:moveTo>
                      <a:pt x="38" y="32"/>
                    </a:moveTo>
                    <a:cubicBezTo>
                      <a:pt x="35" y="40"/>
                      <a:pt x="35" y="40"/>
                      <a:pt x="35" y="40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43" y="35"/>
                      <a:pt x="43" y="35"/>
                      <a:pt x="43" y="35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84FACF7-1E9E-EA87-DB9A-B4D28421F86B}"/>
              </a:ext>
            </a:extLst>
          </p:cNvPr>
          <p:cNvGrpSpPr/>
          <p:nvPr/>
        </p:nvGrpSpPr>
        <p:grpSpPr>
          <a:xfrm>
            <a:off x="6033238" y="2551108"/>
            <a:ext cx="2797507" cy="1217974"/>
            <a:chOff x="3897720" y="3713289"/>
            <a:chExt cx="2797507" cy="2160000"/>
          </a:xfrm>
        </p:grpSpPr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4C23C4FD-DB3E-0552-9F1F-959C2E11B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6107" y="3713289"/>
              <a:ext cx="25200" cy="2160000"/>
            </a:xfrm>
            <a:custGeom>
              <a:avLst/>
              <a:gdLst>
                <a:gd name="T0" fmla="*/ 4 w 8"/>
                <a:gd name="T1" fmla="*/ 244 h 1067"/>
                <a:gd name="T2" fmla="*/ 4 w 8"/>
                <a:gd name="T3" fmla="*/ 174 h 1067"/>
                <a:gd name="T4" fmla="*/ 4 w 8"/>
                <a:gd name="T5" fmla="*/ 188 h 1067"/>
                <a:gd name="T6" fmla="*/ 4 w 8"/>
                <a:gd name="T7" fmla="*/ 202 h 1067"/>
                <a:gd name="T8" fmla="*/ 4 w 8"/>
                <a:gd name="T9" fmla="*/ 216 h 1067"/>
                <a:gd name="T10" fmla="*/ 4 w 8"/>
                <a:gd name="T11" fmla="*/ 230 h 1067"/>
                <a:gd name="T12" fmla="*/ 4 w 8"/>
                <a:gd name="T13" fmla="*/ 314 h 1067"/>
                <a:gd name="T14" fmla="*/ 4 w 8"/>
                <a:gd name="T15" fmla="*/ 258 h 1067"/>
                <a:gd name="T16" fmla="*/ 4 w 8"/>
                <a:gd name="T17" fmla="*/ 328 h 1067"/>
                <a:gd name="T18" fmla="*/ 4 w 8"/>
                <a:gd name="T19" fmla="*/ 342 h 1067"/>
                <a:gd name="T20" fmla="*/ 4 w 8"/>
                <a:gd name="T21" fmla="*/ 272 h 1067"/>
                <a:gd name="T22" fmla="*/ 4 w 8"/>
                <a:gd name="T23" fmla="*/ 286 h 1067"/>
                <a:gd name="T24" fmla="*/ 4 w 8"/>
                <a:gd name="T25" fmla="*/ 300 h 1067"/>
                <a:gd name="T26" fmla="*/ 4 w 8"/>
                <a:gd name="T27" fmla="*/ 160 h 1067"/>
                <a:gd name="T28" fmla="*/ 4 w 8"/>
                <a:gd name="T29" fmla="*/ 48 h 1067"/>
                <a:gd name="T30" fmla="*/ 4 w 8"/>
                <a:gd name="T31" fmla="*/ 62 h 1067"/>
                <a:gd name="T32" fmla="*/ 4 w 8"/>
                <a:gd name="T33" fmla="*/ 76 h 1067"/>
                <a:gd name="T34" fmla="*/ 4 w 8"/>
                <a:gd name="T35" fmla="*/ 20 h 1067"/>
                <a:gd name="T36" fmla="*/ 4 w 8"/>
                <a:gd name="T37" fmla="*/ 6 h 1067"/>
                <a:gd name="T38" fmla="*/ 4 w 8"/>
                <a:gd name="T39" fmla="*/ 34 h 1067"/>
                <a:gd name="T40" fmla="*/ 4 w 8"/>
                <a:gd name="T41" fmla="*/ 132 h 1067"/>
                <a:gd name="T42" fmla="*/ 4 w 8"/>
                <a:gd name="T43" fmla="*/ 146 h 1067"/>
                <a:gd name="T44" fmla="*/ 4 w 8"/>
                <a:gd name="T45" fmla="*/ 118 h 1067"/>
                <a:gd name="T46" fmla="*/ 4 w 8"/>
                <a:gd name="T47" fmla="*/ 90 h 1067"/>
                <a:gd name="T48" fmla="*/ 4 w 8"/>
                <a:gd name="T49" fmla="*/ 104 h 1067"/>
                <a:gd name="T50" fmla="*/ 4 w 8"/>
                <a:gd name="T51" fmla="*/ 622 h 1067"/>
                <a:gd name="T52" fmla="*/ 4 w 8"/>
                <a:gd name="T53" fmla="*/ 636 h 1067"/>
                <a:gd name="T54" fmla="*/ 4 w 8"/>
                <a:gd name="T55" fmla="*/ 608 h 1067"/>
                <a:gd name="T56" fmla="*/ 4 w 8"/>
                <a:gd name="T57" fmla="*/ 580 h 1067"/>
                <a:gd name="T58" fmla="*/ 4 w 8"/>
                <a:gd name="T59" fmla="*/ 594 h 1067"/>
                <a:gd name="T60" fmla="*/ 4 w 8"/>
                <a:gd name="T61" fmla="*/ 552 h 1067"/>
                <a:gd name="T62" fmla="*/ 4 w 8"/>
                <a:gd name="T63" fmla="*/ 566 h 1067"/>
                <a:gd name="T64" fmla="*/ 8 w 8"/>
                <a:gd name="T65" fmla="*/ 1063 h 1067"/>
                <a:gd name="T66" fmla="*/ 4 w 8"/>
                <a:gd name="T67" fmla="*/ 686 h 1067"/>
                <a:gd name="T68" fmla="*/ 4 w 8"/>
                <a:gd name="T69" fmla="*/ 532 h 1067"/>
                <a:gd name="T70" fmla="*/ 4 w 8"/>
                <a:gd name="T71" fmla="*/ 672 h 1067"/>
                <a:gd name="T72" fmla="*/ 4 w 8"/>
                <a:gd name="T73" fmla="*/ 658 h 1067"/>
                <a:gd name="T74" fmla="*/ 4 w 8"/>
                <a:gd name="T75" fmla="*/ 350 h 1067"/>
                <a:gd name="T76" fmla="*/ 4 w 8"/>
                <a:gd name="T77" fmla="*/ 644 h 1067"/>
                <a:gd name="T78" fmla="*/ 4 w 8"/>
                <a:gd name="T79" fmla="*/ 392 h 1067"/>
                <a:gd name="T80" fmla="*/ 4 w 8"/>
                <a:gd name="T81" fmla="*/ 406 h 1067"/>
                <a:gd name="T82" fmla="*/ 4 w 8"/>
                <a:gd name="T83" fmla="*/ 434 h 1067"/>
                <a:gd name="T84" fmla="*/ 4 w 8"/>
                <a:gd name="T85" fmla="*/ 420 h 1067"/>
                <a:gd name="T86" fmla="*/ 4 w 8"/>
                <a:gd name="T87" fmla="*/ 378 h 1067"/>
                <a:gd name="T88" fmla="*/ 4 w 8"/>
                <a:gd name="T89" fmla="*/ 364 h 1067"/>
                <a:gd name="T90" fmla="*/ 4 w 8"/>
                <a:gd name="T91" fmla="*/ 490 h 1067"/>
                <a:gd name="T92" fmla="*/ 4 w 8"/>
                <a:gd name="T93" fmla="*/ 448 h 1067"/>
                <a:gd name="T94" fmla="*/ 4 w 8"/>
                <a:gd name="T95" fmla="*/ 504 h 1067"/>
                <a:gd name="T96" fmla="*/ 4 w 8"/>
                <a:gd name="T97" fmla="*/ 518 h 1067"/>
                <a:gd name="T98" fmla="*/ 4 w 8"/>
                <a:gd name="T99" fmla="*/ 462 h 1067"/>
                <a:gd name="T100" fmla="*/ 4 w 8"/>
                <a:gd name="T101" fmla="*/ 47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1067">
                  <a:moveTo>
                    <a:pt x="4" y="244"/>
                  </a:moveTo>
                  <a:cubicBezTo>
                    <a:pt x="6" y="244"/>
                    <a:pt x="7" y="243"/>
                    <a:pt x="7" y="241"/>
                  </a:cubicBezTo>
                  <a:cubicBezTo>
                    <a:pt x="7" y="240"/>
                    <a:pt x="6" y="238"/>
                    <a:pt x="4" y="238"/>
                  </a:cubicBezTo>
                  <a:cubicBezTo>
                    <a:pt x="2" y="238"/>
                    <a:pt x="1" y="240"/>
                    <a:pt x="1" y="241"/>
                  </a:cubicBezTo>
                  <a:cubicBezTo>
                    <a:pt x="1" y="243"/>
                    <a:pt x="2" y="244"/>
                    <a:pt x="4" y="244"/>
                  </a:cubicBezTo>
                  <a:close/>
                  <a:moveTo>
                    <a:pt x="4" y="174"/>
                  </a:moveTo>
                  <a:cubicBezTo>
                    <a:pt x="6" y="174"/>
                    <a:pt x="7" y="173"/>
                    <a:pt x="7" y="171"/>
                  </a:cubicBezTo>
                  <a:cubicBezTo>
                    <a:pt x="7" y="170"/>
                    <a:pt x="6" y="168"/>
                    <a:pt x="4" y="168"/>
                  </a:cubicBezTo>
                  <a:cubicBezTo>
                    <a:pt x="2" y="168"/>
                    <a:pt x="1" y="170"/>
                    <a:pt x="1" y="171"/>
                  </a:cubicBezTo>
                  <a:cubicBezTo>
                    <a:pt x="1" y="173"/>
                    <a:pt x="2" y="174"/>
                    <a:pt x="4" y="174"/>
                  </a:cubicBezTo>
                  <a:close/>
                  <a:moveTo>
                    <a:pt x="4" y="188"/>
                  </a:moveTo>
                  <a:cubicBezTo>
                    <a:pt x="6" y="188"/>
                    <a:pt x="7" y="187"/>
                    <a:pt x="7" y="185"/>
                  </a:cubicBezTo>
                  <a:cubicBezTo>
                    <a:pt x="7" y="184"/>
                    <a:pt x="6" y="182"/>
                    <a:pt x="4" y="182"/>
                  </a:cubicBezTo>
                  <a:cubicBezTo>
                    <a:pt x="2" y="182"/>
                    <a:pt x="1" y="184"/>
                    <a:pt x="1" y="185"/>
                  </a:cubicBezTo>
                  <a:cubicBezTo>
                    <a:pt x="1" y="187"/>
                    <a:pt x="2" y="188"/>
                    <a:pt x="4" y="188"/>
                  </a:cubicBezTo>
                  <a:close/>
                  <a:moveTo>
                    <a:pt x="4" y="202"/>
                  </a:moveTo>
                  <a:cubicBezTo>
                    <a:pt x="6" y="202"/>
                    <a:pt x="7" y="201"/>
                    <a:pt x="7" y="199"/>
                  </a:cubicBezTo>
                  <a:cubicBezTo>
                    <a:pt x="7" y="198"/>
                    <a:pt x="6" y="196"/>
                    <a:pt x="4" y="196"/>
                  </a:cubicBezTo>
                  <a:cubicBezTo>
                    <a:pt x="2" y="196"/>
                    <a:pt x="1" y="198"/>
                    <a:pt x="1" y="199"/>
                  </a:cubicBezTo>
                  <a:cubicBezTo>
                    <a:pt x="1" y="201"/>
                    <a:pt x="2" y="202"/>
                    <a:pt x="4" y="202"/>
                  </a:cubicBezTo>
                  <a:close/>
                  <a:moveTo>
                    <a:pt x="4" y="216"/>
                  </a:moveTo>
                  <a:cubicBezTo>
                    <a:pt x="6" y="216"/>
                    <a:pt x="7" y="215"/>
                    <a:pt x="7" y="213"/>
                  </a:cubicBezTo>
                  <a:cubicBezTo>
                    <a:pt x="7" y="212"/>
                    <a:pt x="6" y="210"/>
                    <a:pt x="4" y="210"/>
                  </a:cubicBezTo>
                  <a:cubicBezTo>
                    <a:pt x="2" y="210"/>
                    <a:pt x="1" y="212"/>
                    <a:pt x="1" y="213"/>
                  </a:cubicBezTo>
                  <a:cubicBezTo>
                    <a:pt x="1" y="215"/>
                    <a:pt x="2" y="216"/>
                    <a:pt x="4" y="216"/>
                  </a:cubicBezTo>
                  <a:close/>
                  <a:moveTo>
                    <a:pt x="4" y="230"/>
                  </a:moveTo>
                  <a:cubicBezTo>
                    <a:pt x="6" y="230"/>
                    <a:pt x="7" y="229"/>
                    <a:pt x="7" y="227"/>
                  </a:cubicBezTo>
                  <a:cubicBezTo>
                    <a:pt x="7" y="226"/>
                    <a:pt x="6" y="224"/>
                    <a:pt x="4" y="224"/>
                  </a:cubicBezTo>
                  <a:cubicBezTo>
                    <a:pt x="2" y="224"/>
                    <a:pt x="1" y="226"/>
                    <a:pt x="1" y="227"/>
                  </a:cubicBezTo>
                  <a:cubicBezTo>
                    <a:pt x="1" y="229"/>
                    <a:pt x="2" y="230"/>
                    <a:pt x="4" y="230"/>
                  </a:cubicBezTo>
                  <a:close/>
                  <a:moveTo>
                    <a:pt x="4" y="314"/>
                  </a:moveTo>
                  <a:cubicBezTo>
                    <a:pt x="6" y="314"/>
                    <a:pt x="7" y="313"/>
                    <a:pt x="7" y="311"/>
                  </a:cubicBezTo>
                  <a:cubicBezTo>
                    <a:pt x="7" y="310"/>
                    <a:pt x="6" y="308"/>
                    <a:pt x="4" y="308"/>
                  </a:cubicBezTo>
                  <a:cubicBezTo>
                    <a:pt x="2" y="308"/>
                    <a:pt x="1" y="310"/>
                    <a:pt x="1" y="311"/>
                  </a:cubicBezTo>
                  <a:cubicBezTo>
                    <a:pt x="1" y="313"/>
                    <a:pt x="2" y="314"/>
                    <a:pt x="4" y="314"/>
                  </a:cubicBezTo>
                  <a:close/>
                  <a:moveTo>
                    <a:pt x="4" y="258"/>
                  </a:moveTo>
                  <a:cubicBezTo>
                    <a:pt x="6" y="258"/>
                    <a:pt x="7" y="257"/>
                    <a:pt x="7" y="255"/>
                  </a:cubicBezTo>
                  <a:cubicBezTo>
                    <a:pt x="7" y="254"/>
                    <a:pt x="6" y="252"/>
                    <a:pt x="4" y="252"/>
                  </a:cubicBezTo>
                  <a:cubicBezTo>
                    <a:pt x="2" y="252"/>
                    <a:pt x="1" y="254"/>
                    <a:pt x="1" y="255"/>
                  </a:cubicBezTo>
                  <a:cubicBezTo>
                    <a:pt x="1" y="257"/>
                    <a:pt x="2" y="258"/>
                    <a:pt x="4" y="258"/>
                  </a:cubicBezTo>
                  <a:close/>
                  <a:moveTo>
                    <a:pt x="4" y="328"/>
                  </a:moveTo>
                  <a:cubicBezTo>
                    <a:pt x="6" y="328"/>
                    <a:pt x="7" y="327"/>
                    <a:pt x="7" y="325"/>
                  </a:cubicBezTo>
                  <a:cubicBezTo>
                    <a:pt x="7" y="324"/>
                    <a:pt x="6" y="322"/>
                    <a:pt x="4" y="322"/>
                  </a:cubicBezTo>
                  <a:cubicBezTo>
                    <a:pt x="2" y="322"/>
                    <a:pt x="1" y="324"/>
                    <a:pt x="1" y="325"/>
                  </a:cubicBezTo>
                  <a:cubicBezTo>
                    <a:pt x="1" y="327"/>
                    <a:pt x="2" y="328"/>
                    <a:pt x="4" y="328"/>
                  </a:cubicBezTo>
                  <a:close/>
                  <a:moveTo>
                    <a:pt x="4" y="342"/>
                  </a:moveTo>
                  <a:cubicBezTo>
                    <a:pt x="6" y="342"/>
                    <a:pt x="7" y="341"/>
                    <a:pt x="7" y="339"/>
                  </a:cubicBezTo>
                  <a:cubicBezTo>
                    <a:pt x="7" y="338"/>
                    <a:pt x="6" y="336"/>
                    <a:pt x="4" y="336"/>
                  </a:cubicBezTo>
                  <a:cubicBezTo>
                    <a:pt x="2" y="336"/>
                    <a:pt x="1" y="338"/>
                    <a:pt x="1" y="339"/>
                  </a:cubicBezTo>
                  <a:cubicBezTo>
                    <a:pt x="1" y="341"/>
                    <a:pt x="2" y="342"/>
                    <a:pt x="4" y="342"/>
                  </a:cubicBezTo>
                  <a:close/>
                  <a:moveTo>
                    <a:pt x="4" y="272"/>
                  </a:moveTo>
                  <a:cubicBezTo>
                    <a:pt x="6" y="272"/>
                    <a:pt x="7" y="271"/>
                    <a:pt x="7" y="269"/>
                  </a:cubicBezTo>
                  <a:cubicBezTo>
                    <a:pt x="7" y="268"/>
                    <a:pt x="6" y="266"/>
                    <a:pt x="4" y="266"/>
                  </a:cubicBezTo>
                  <a:cubicBezTo>
                    <a:pt x="2" y="266"/>
                    <a:pt x="1" y="268"/>
                    <a:pt x="1" y="269"/>
                  </a:cubicBezTo>
                  <a:cubicBezTo>
                    <a:pt x="1" y="271"/>
                    <a:pt x="2" y="272"/>
                    <a:pt x="4" y="272"/>
                  </a:cubicBezTo>
                  <a:close/>
                  <a:moveTo>
                    <a:pt x="4" y="286"/>
                  </a:moveTo>
                  <a:cubicBezTo>
                    <a:pt x="6" y="286"/>
                    <a:pt x="7" y="285"/>
                    <a:pt x="7" y="283"/>
                  </a:cubicBezTo>
                  <a:cubicBezTo>
                    <a:pt x="7" y="282"/>
                    <a:pt x="6" y="280"/>
                    <a:pt x="4" y="280"/>
                  </a:cubicBezTo>
                  <a:cubicBezTo>
                    <a:pt x="2" y="280"/>
                    <a:pt x="1" y="282"/>
                    <a:pt x="1" y="283"/>
                  </a:cubicBezTo>
                  <a:cubicBezTo>
                    <a:pt x="1" y="285"/>
                    <a:pt x="2" y="286"/>
                    <a:pt x="4" y="286"/>
                  </a:cubicBezTo>
                  <a:close/>
                  <a:moveTo>
                    <a:pt x="4" y="300"/>
                  </a:moveTo>
                  <a:cubicBezTo>
                    <a:pt x="6" y="300"/>
                    <a:pt x="7" y="299"/>
                    <a:pt x="7" y="297"/>
                  </a:cubicBezTo>
                  <a:cubicBezTo>
                    <a:pt x="7" y="296"/>
                    <a:pt x="6" y="294"/>
                    <a:pt x="4" y="294"/>
                  </a:cubicBezTo>
                  <a:cubicBezTo>
                    <a:pt x="2" y="294"/>
                    <a:pt x="1" y="296"/>
                    <a:pt x="1" y="297"/>
                  </a:cubicBezTo>
                  <a:cubicBezTo>
                    <a:pt x="1" y="299"/>
                    <a:pt x="2" y="300"/>
                    <a:pt x="4" y="300"/>
                  </a:cubicBezTo>
                  <a:close/>
                  <a:moveTo>
                    <a:pt x="4" y="160"/>
                  </a:moveTo>
                  <a:cubicBezTo>
                    <a:pt x="6" y="160"/>
                    <a:pt x="7" y="159"/>
                    <a:pt x="7" y="157"/>
                  </a:cubicBezTo>
                  <a:cubicBezTo>
                    <a:pt x="7" y="156"/>
                    <a:pt x="6" y="154"/>
                    <a:pt x="4" y="154"/>
                  </a:cubicBezTo>
                  <a:cubicBezTo>
                    <a:pt x="2" y="154"/>
                    <a:pt x="1" y="156"/>
                    <a:pt x="1" y="157"/>
                  </a:cubicBezTo>
                  <a:cubicBezTo>
                    <a:pt x="1" y="159"/>
                    <a:pt x="2" y="160"/>
                    <a:pt x="4" y="160"/>
                  </a:cubicBezTo>
                  <a:close/>
                  <a:moveTo>
                    <a:pt x="4" y="48"/>
                  </a:moveTo>
                  <a:cubicBezTo>
                    <a:pt x="6" y="48"/>
                    <a:pt x="7" y="47"/>
                    <a:pt x="7" y="45"/>
                  </a:cubicBezTo>
                  <a:cubicBezTo>
                    <a:pt x="7" y="44"/>
                    <a:pt x="6" y="42"/>
                    <a:pt x="4" y="42"/>
                  </a:cubicBezTo>
                  <a:cubicBezTo>
                    <a:pt x="2" y="42"/>
                    <a:pt x="1" y="44"/>
                    <a:pt x="1" y="45"/>
                  </a:cubicBezTo>
                  <a:cubicBezTo>
                    <a:pt x="1" y="47"/>
                    <a:pt x="2" y="48"/>
                    <a:pt x="4" y="48"/>
                  </a:cubicBezTo>
                  <a:close/>
                  <a:moveTo>
                    <a:pt x="4" y="62"/>
                  </a:moveTo>
                  <a:cubicBezTo>
                    <a:pt x="6" y="62"/>
                    <a:pt x="7" y="61"/>
                    <a:pt x="7" y="59"/>
                  </a:cubicBezTo>
                  <a:cubicBezTo>
                    <a:pt x="7" y="58"/>
                    <a:pt x="6" y="56"/>
                    <a:pt x="4" y="56"/>
                  </a:cubicBezTo>
                  <a:cubicBezTo>
                    <a:pt x="2" y="56"/>
                    <a:pt x="1" y="58"/>
                    <a:pt x="1" y="59"/>
                  </a:cubicBezTo>
                  <a:cubicBezTo>
                    <a:pt x="1" y="61"/>
                    <a:pt x="2" y="62"/>
                    <a:pt x="4" y="62"/>
                  </a:cubicBezTo>
                  <a:close/>
                  <a:moveTo>
                    <a:pt x="4" y="76"/>
                  </a:moveTo>
                  <a:cubicBezTo>
                    <a:pt x="6" y="76"/>
                    <a:pt x="7" y="75"/>
                    <a:pt x="7" y="73"/>
                  </a:cubicBezTo>
                  <a:cubicBezTo>
                    <a:pt x="7" y="72"/>
                    <a:pt x="6" y="70"/>
                    <a:pt x="4" y="70"/>
                  </a:cubicBezTo>
                  <a:cubicBezTo>
                    <a:pt x="2" y="70"/>
                    <a:pt x="1" y="72"/>
                    <a:pt x="1" y="73"/>
                  </a:cubicBezTo>
                  <a:cubicBezTo>
                    <a:pt x="1" y="75"/>
                    <a:pt x="2" y="76"/>
                    <a:pt x="4" y="76"/>
                  </a:cubicBezTo>
                  <a:close/>
                  <a:moveTo>
                    <a:pt x="4" y="20"/>
                  </a:moveTo>
                  <a:cubicBezTo>
                    <a:pt x="6" y="20"/>
                    <a:pt x="7" y="19"/>
                    <a:pt x="7" y="17"/>
                  </a:cubicBezTo>
                  <a:cubicBezTo>
                    <a:pt x="7" y="16"/>
                    <a:pt x="6" y="14"/>
                    <a:pt x="4" y="14"/>
                  </a:cubicBezTo>
                  <a:cubicBezTo>
                    <a:pt x="2" y="14"/>
                    <a:pt x="1" y="16"/>
                    <a:pt x="1" y="17"/>
                  </a:cubicBezTo>
                  <a:cubicBezTo>
                    <a:pt x="1" y="19"/>
                    <a:pt x="2" y="20"/>
                    <a:pt x="4" y="20"/>
                  </a:cubicBezTo>
                  <a:close/>
                  <a:moveTo>
                    <a:pt x="4" y="6"/>
                  </a:moveTo>
                  <a:cubicBezTo>
                    <a:pt x="6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lose/>
                  <a:moveTo>
                    <a:pt x="4" y="34"/>
                  </a:moveTo>
                  <a:cubicBezTo>
                    <a:pt x="6" y="34"/>
                    <a:pt x="7" y="33"/>
                    <a:pt x="7" y="31"/>
                  </a:cubicBezTo>
                  <a:cubicBezTo>
                    <a:pt x="7" y="30"/>
                    <a:pt x="6" y="28"/>
                    <a:pt x="4" y="28"/>
                  </a:cubicBezTo>
                  <a:cubicBezTo>
                    <a:pt x="2" y="28"/>
                    <a:pt x="1" y="30"/>
                    <a:pt x="1" y="31"/>
                  </a:cubicBezTo>
                  <a:cubicBezTo>
                    <a:pt x="1" y="33"/>
                    <a:pt x="2" y="34"/>
                    <a:pt x="4" y="34"/>
                  </a:cubicBezTo>
                  <a:close/>
                  <a:moveTo>
                    <a:pt x="4" y="132"/>
                  </a:moveTo>
                  <a:cubicBezTo>
                    <a:pt x="6" y="132"/>
                    <a:pt x="7" y="131"/>
                    <a:pt x="7" y="129"/>
                  </a:cubicBezTo>
                  <a:cubicBezTo>
                    <a:pt x="7" y="128"/>
                    <a:pt x="6" y="126"/>
                    <a:pt x="4" y="126"/>
                  </a:cubicBezTo>
                  <a:cubicBezTo>
                    <a:pt x="2" y="126"/>
                    <a:pt x="1" y="128"/>
                    <a:pt x="1" y="129"/>
                  </a:cubicBezTo>
                  <a:cubicBezTo>
                    <a:pt x="1" y="131"/>
                    <a:pt x="2" y="132"/>
                    <a:pt x="4" y="132"/>
                  </a:cubicBezTo>
                  <a:close/>
                  <a:moveTo>
                    <a:pt x="4" y="146"/>
                  </a:moveTo>
                  <a:cubicBezTo>
                    <a:pt x="6" y="146"/>
                    <a:pt x="7" y="145"/>
                    <a:pt x="7" y="143"/>
                  </a:cubicBezTo>
                  <a:cubicBezTo>
                    <a:pt x="7" y="142"/>
                    <a:pt x="6" y="140"/>
                    <a:pt x="4" y="140"/>
                  </a:cubicBezTo>
                  <a:cubicBezTo>
                    <a:pt x="2" y="140"/>
                    <a:pt x="1" y="142"/>
                    <a:pt x="1" y="143"/>
                  </a:cubicBezTo>
                  <a:cubicBezTo>
                    <a:pt x="1" y="145"/>
                    <a:pt x="2" y="146"/>
                    <a:pt x="4" y="146"/>
                  </a:cubicBezTo>
                  <a:close/>
                  <a:moveTo>
                    <a:pt x="4" y="118"/>
                  </a:moveTo>
                  <a:cubicBezTo>
                    <a:pt x="6" y="118"/>
                    <a:pt x="7" y="117"/>
                    <a:pt x="7" y="115"/>
                  </a:cubicBezTo>
                  <a:cubicBezTo>
                    <a:pt x="7" y="114"/>
                    <a:pt x="6" y="112"/>
                    <a:pt x="4" y="112"/>
                  </a:cubicBezTo>
                  <a:cubicBezTo>
                    <a:pt x="2" y="112"/>
                    <a:pt x="1" y="114"/>
                    <a:pt x="1" y="115"/>
                  </a:cubicBezTo>
                  <a:cubicBezTo>
                    <a:pt x="1" y="117"/>
                    <a:pt x="2" y="118"/>
                    <a:pt x="4" y="118"/>
                  </a:cubicBezTo>
                  <a:close/>
                  <a:moveTo>
                    <a:pt x="4" y="90"/>
                  </a:moveTo>
                  <a:cubicBezTo>
                    <a:pt x="6" y="90"/>
                    <a:pt x="7" y="89"/>
                    <a:pt x="7" y="87"/>
                  </a:cubicBezTo>
                  <a:cubicBezTo>
                    <a:pt x="7" y="86"/>
                    <a:pt x="6" y="84"/>
                    <a:pt x="4" y="84"/>
                  </a:cubicBezTo>
                  <a:cubicBezTo>
                    <a:pt x="2" y="84"/>
                    <a:pt x="1" y="86"/>
                    <a:pt x="1" y="87"/>
                  </a:cubicBezTo>
                  <a:cubicBezTo>
                    <a:pt x="1" y="89"/>
                    <a:pt x="2" y="90"/>
                    <a:pt x="4" y="90"/>
                  </a:cubicBezTo>
                  <a:close/>
                  <a:moveTo>
                    <a:pt x="4" y="104"/>
                  </a:moveTo>
                  <a:cubicBezTo>
                    <a:pt x="6" y="104"/>
                    <a:pt x="7" y="103"/>
                    <a:pt x="7" y="101"/>
                  </a:cubicBezTo>
                  <a:cubicBezTo>
                    <a:pt x="7" y="100"/>
                    <a:pt x="6" y="98"/>
                    <a:pt x="4" y="98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3"/>
                    <a:pt x="2" y="104"/>
                    <a:pt x="4" y="104"/>
                  </a:cubicBezTo>
                  <a:close/>
                  <a:moveTo>
                    <a:pt x="4" y="622"/>
                  </a:moveTo>
                  <a:cubicBezTo>
                    <a:pt x="6" y="622"/>
                    <a:pt x="7" y="621"/>
                    <a:pt x="7" y="619"/>
                  </a:cubicBezTo>
                  <a:cubicBezTo>
                    <a:pt x="7" y="618"/>
                    <a:pt x="6" y="616"/>
                    <a:pt x="4" y="616"/>
                  </a:cubicBezTo>
                  <a:cubicBezTo>
                    <a:pt x="2" y="616"/>
                    <a:pt x="1" y="618"/>
                    <a:pt x="1" y="619"/>
                  </a:cubicBezTo>
                  <a:cubicBezTo>
                    <a:pt x="1" y="621"/>
                    <a:pt x="2" y="622"/>
                    <a:pt x="4" y="622"/>
                  </a:cubicBezTo>
                  <a:close/>
                  <a:moveTo>
                    <a:pt x="4" y="636"/>
                  </a:moveTo>
                  <a:cubicBezTo>
                    <a:pt x="6" y="636"/>
                    <a:pt x="7" y="635"/>
                    <a:pt x="7" y="633"/>
                  </a:cubicBezTo>
                  <a:cubicBezTo>
                    <a:pt x="7" y="632"/>
                    <a:pt x="6" y="630"/>
                    <a:pt x="4" y="630"/>
                  </a:cubicBezTo>
                  <a:cubicBezTo>
                    <a:pt x="2" y="630"/>
                    <a:pt x="1" y="632"/>
                    <a:pt x="1" y="633"/>
                  </a:cubicBezTo>
                  <a:cubicBezTo>
                    <a:pt x="1" y="635"/>
                    <a:pt x="2" y="636"/>
                    <a:pt x="4" y="636"/>
                  </a:cubicBezTo>
                  <a:close/>
                  <a:moveTo>
                    <a:pt x="4" y="608"/>
                  </a:moveTo>
                  <a:cubicBezTo>
                    <a:pt x="6" y="608"/>
                    <a:pt x="7" y="607"/>
                    <a:pt x="7" y="605"/>
                  </a:cubicBezTo>
                  <a:cubicBezTo>
                    <a:pt x="7" y="604"/>
                    <a:pt x="6" y="602"/>
                    <a:pt x="4" y="602"/>
                  </a:cubicBezTo>
                  <a:cubicBezTo>
                    <a:pt x="2" y="602"/>
                    <a:pt x="1" y="604"/>
                    <a:pt x="1" y="605"/>
                  </a:cubicBezTo>
                  <a:cubicBezTo>
                    <a:pt x="1" y="607"/>
                    <a:pt x="2" y="608"/>
                    <a:pt x="4" y="608"/>
                  </a:cubicBezTo>
                  <a:close/>
                  <a:moveTo>
                    <a:pt x="4" y="580"/>
                  </a:moveTo>
                  <a:cubicBezTo>
                    <a:pt x="6" y="580"/>
                    <a:pt x="7" y="579"/>
                    <a:pt x="7" y="577"/>
                  </a:cubicBezTo>
                  <a:cubicBezTo>
                    <a:pt x="7" y="576"/>
                    <a:pt x="6" y="574"/>
                    <a:pt x="4" y="574"/>
                  </a:cubicBezTo>
                  <a:cubicBezTo>
                    <a:pt x="2" y="574"/>
                    <a:pt x="1" y="576"/>
                    <a:pt x="1" y="577"/>
                  </a:cubicBezTo>
                  <a:cubicBezTo>
                    <a:pt x="1" y="579"/>
                    <a:pt x="2" y="580"/>
                    <a:pt x="4" y="580"/>
                  </a:cubicBezTo>
                  <a:close/>
                  <a:moveTo>
                    <a:pt x="4" y="594"/>
                  </a:moveTo>
                  <a:cubicBezTo>
                    <a:pt x="6" y="594"/>
                    <a:pt x="7" y="593"/>
                    <a:pt x="7" y="591"/>
                  </a:cubicBezTo>
                  <a:cubicBezTo>
                    <a:pt x="7" y="590"/>
                    <a:pt x="6" y="588"/>
                    <a:pt x="4" y="588"/>
                  </a:cubicBezTo>
                  <a:cubicBezTo>
                    <a:pt x="2" y="588"/>
                    <a:pt x="1" y="590"/>
                    <a:pt x="1" y="591"/>
                  </a:cubicBezTo>
                  <a:cubicBezTo>
                    <a:pt x="1" y="593"/>
                    <a:pt x="2" y="594"/>
                    <a:pt x="4" y="594"/>
                  </a:cubicBezTo>
                  <a:close/>
                  <a:moveTo>
                    <a:pt x="4" y="552"/>
                  </a:moveTo>
                  <a:cubicBezTo>
                    <a:pt x="6" y="552"/>
                    <a:pt x="7" y="551"/>
                    <a:pt x="7" y="549"/>
                  </a:cubicBezTo>
                  <a:cubicBezTo>
                    <a:pt x="7" y="548"/>
                    <a:pt x="6" y="546"/>
                    <a:pt x="4" y="546"/>
                  </a:cubicBezTo>
                  <a:cubicBezTo>
                    <a:pt x="2" y="546"/>
                    <a:pt x="1" y="548"/>
                    <a:pt x="1" y="549"/>
                  </a:cubicBezTo>
                  <a:cubicBezTo>
                    <a:pt x="1" y="551"/>
                    <a:pt x="2" y="552"/>
                    <a:pt x="4" y="552"/>
                  </a:cubicBezTo>
                  <a:close/>
                  <a:moveTo>
                    <a:pt x="4" y="566"/>
                  </a:moveTo>
                  <a:cubicBezTo>
                    <a:pt x="6" y="566"/>
                    <a:pt x="7" y="565"/>
                    <a:pt x="7" y="563"/>
                  </a:cubicBezTo>
                  <a:cubicBezTo>
                    <a:pt x="7" y="562"/>
                    <a:pt x="6" y="560"/>
                    <a:pt x="4" y="560"/>
                  </a:cubicBezTo>
                  <a:cubicBezTo>
                    <a:pt x="2" y="560"/>
                    <a:pt x="1" y="562"/>
                    <a:pt x="1" y="563"/>
                  </a:cubicBezTo>
                  <a:cubicBezTo>
                    <a:pt x="1" y="565"/>
                    <a:pt x="2" y="566"/>
                    <a:pt x="4" y="566"/>
                  </a:cubicBezTo>
                  <a:close/>
                  <a:moveTo>
                    <a:pt x="4" y="699"/>
                  </a:moveTo>
                  <a:cubicBezTo>
                    <a:pt x="2" y="699"/>
                    <a:pt x="0" y="701"/>
                    <a:pt x="0" y="703"/>
                  </a:cubicBezTo>
                  <a:cubicBezTo>
                    <a:pt x="0" y="1063"/>
                    <a:pt x="0" y="1063"/>
                    <a:pt x="0" y="1063"/>
                  </a:cubicBezTo>
                  <a:cubicBezTo>
                    <a:pt x="0" y="1065"/>
                    <a:pt x="2" y="1067"/>
                    <a:pt x="4" y="1067"/>
                  </a:cubicBezTo>
                  <a:cubicBezTo>
                    <a:pt x="6" y="1067"/>
                    <a:pt x="8" y="1065"/>
                    <a:pt x="8" y="1063"/>
                  </a:cubicBezTo>
                  <a:cubicBezTo>
                    <a:pt x="8" y="703"/>
                    <a:pt x="8" y="703"/>
                    <a:pt x="8" y="703"/>
                  </a:cubicBezTo>
                  <a:cubicBezTo>
                    <a:pt x="8" y="701"/>
                    <a:pt x="6" y="699"/>
                    <a:pt x="4" y="699"/>
                  </a:cubicBezTo>
                  <a:close/>
                  <a:moveTo>
                    <a:pt x="4" y="692"/>
                  </a:moveTo>
                  <a:cubicBezTo>
                    <a:pt x="6" y="692"/>
                    <a:pt x="7" y="691"/>
                    <a:pt x="7" y="689"/>
                  </a:cubicBezTo>
                  <a:cubicBezTo>
                    <a:pt x="7" y="688"/>
                    <a:pt x="6" y="686"/>
                    <a:pt x="4" y="686"/>
                  </a:cubicBezTo>
                  <a:cubicBezTo>
                    <a:pt x="2" y="686"/>
                    <a:pt x="1" y="688"/>
                    <a:pt x="1" y="689"/>
                  </a:cubicBezTo>
                  <a:cubicBezTo>
                    <a:pt x="1" y="691"/>
                    <a:pt x="2" y="692"/>
                    <a:pt x="4" y="692"/>
                  </a:cubicBezTo>
                  <a:close/>
                  <a:moveTo>
                    <a:pt x="4" y="538"/>
                  </a:moveTo>
                  <a:cubicBezTo>
                    <a:pt x="6" y="538"/>
                    <a:pt x="7" y="537"/>
                    <a:pt x="7" y="535"/>
                  </a:cubicBezTo>
                  <a:cubicBezTo>
                    <a:pt x="7" y="534"/>
                    <a:pt x="6" y="532"/>
                    <a:pt x="4" y="532"/>
                  </a:cubicBezTo>
                  <a:cubicBezTo>
                    <a:pt x="2" y="532"/>
                    <a:pt x="1" y="534"/>
                    <a:pt x="1" y="535"/>
                  </a:cubicBezTo>
                  <a:cubicBezTo>
                    <a:pt x="1" y="537"/>
                    <a:pt x="2" y="538"/>
                    <a:pt x="4" y="538"/>
                  </a:cubicBezTo>
                  <a:close/>
                  <a:moveTo>
                    <a:pt x="4" y="678"/>
                  </a:moveTo>
                  <a:cubicBezTo>
                    <a:pt x="6" y="678"/>
                    <a:pt x="7" y="677"/>
                    <a:pt x="7" y="675"/>
                  </a:cubicBezTo>
                  <a:cubicBezTo>
                    <a:pt x="7" y="674"/>
                    <a:pt x="6" y="672"/>
                    <a:pt x="4" y="672"/>
                  </a:cubicBezTo>
                  <a:cubicBezTo>
                    <a:pt x="2" y="672"/>
                    <a:pt x="1" y="674"/>
                    <a:pt x="1" y="675"/>
                  </a:cubicBezTo>
                  <a:cubicBezTo>
                    <a:pt x="1" y="677"/>
                    <a:pt x="2" y="678"/>
                    <a:pt x="4" y="678"/>
                  </a:cubicBezTo>
                  <a:close/>
                  <a:moveTo>
                    <a:pt x="4" y="664"/>
                  </a:moveTo>
                  <a:cubicBezTo>
                    <a:pt x="6" y="664"/>
                    <a:pt x="7" y="663"/>
                    <a:pt x="7" y="661"/>
                  </a:cubicBezTo>
                  <a:cubicBezTo>
                    <a:pt x="7" y="660"/>
                    <a:pt x="6" y="658"/>
                    <a:pt x="4" y="658"/>
                  </a:cubicBezTo>
                  <a:cubicBezTo>
                    <a:pt x="2" y="658"/>
                    <a:pt x="1" y="660"/>
                    <a:pt x="1" y="661"/>
                  </a:cubicBezTo>
                  <a:cubicBezTo>
                    <a:pt x="1" y="663"/>
                    <a:pt x="2" y="664"/>
                    <a:pt x="4" y="664"/>
                  </a:cubicBezTo>
                  <a:close/>
                  <a:moveTo>
                    <a:pt x="4" y="356"/>
                  </a:moveTo>
                  <a:cubicBezTo>
                    <a:pt x="6" y="356"/>
                    <a:pt x="7" y="355"/>
                    <a:pt x="7" y="353"/>
                  </a:cubicBezTo>
                  <a:cubicBezTo>
                    <a:pt x="7" y="352"/>
                    <a:pt x="6" y="350"/>
                    <a:pt x="4" y="350"/>
                  </a:cubicBezTo>
                  <a:cubicBezTo>
                    <a:pt x="2" y="350"/>
                    <a:pt x="1" y="352"/>
                    <a:pt x="1" y="353"/>
                  </a:cubicBezTo>
                  <a:cubicBezTo>
                    <a:pt x="1" y="355"/>
                    <a:pt x="2" y="356"/>
                    <a:pt x="4" y="356"/>
                  </a:cubicBezTo>
                  <a:close/>
                  <a:moveTo>
                    <a:pt x="4" y="650"/>
                  </a:moveTo>
                  <a:cubicBezTo>
                    <a:pt x="6" y="650"/>
                    <a:pt x="7" y="649"/>
                    <a:pt x="7" y="647"/>
                  </a:cubicBezTo>
                  <a:cubicBezTo>
                    <a:pt x="7" y="646"/>
                    <a:pt x="6" y="644"/>
                    <a:pt x="4" y="644"/>
                  </a:cubicBezTo>
                  <a:cubicBezTo>
                    <a:pt x="2" y="644"/>
                    <a:pt x="1" y="646"/>
                    <a:pt x="1" y="647"/>
                  </a:cubicBezTo>
                  <a:cubicBezTo>
                    <a:pt x="1" y="649"/>
                    <a:pt x="2" y="650"/>
                    <a:pt x="4" y="650"/>
                  </a:cubicBezTo>
                  <a:close/>
                  <a:moveTo>
                    <a:pt x="4" y="398"/>
                  </a:moveTo>
                  <a:cubicBezTo>
                    <a:pt x="6" y="398"/>
                    <a:pt x="7" y="397"/>
                    <a:pt x="7" y="395"/>
                  </a:cubicBezTo>
                  <a:cubicBezTo>
                    <a:pt x="7" y="394"/>
                    <a:pt x="6" y="392"/>
                    <a:pt x="4" y="392"/>
                  </a:cubicBezTo>
                  <a:cubicBezTo>
                    <a:pt x="2" y="392"/>
                    <a:pt x="1" y="394"/>
                    <a:pt x="1" y="395"/>
                  </a:cubicBezTo>
                  <a:cubicBezTo>
                    <a:pt x="1" y="397"/>
                    <a:pt x="2" y="398"/>
                    <a:pt x="4" y="398"/>
                  </a:cubicBezTo>
                  <a:close/>
                  <a:moveTo>
                    <a:pt x="4" y="412"/>
                  </a:moveTo>
                  <a:cubicBezTo>
                    <a:pt x="6" y="412"/>
                    <a:pt x="7" y="411"/>
                    <a:pt x="7" y="409"/>
                  </a:cubicBezTo>
                  <a:cubicBezTo>
                    <a:pt x="7" y="408"/>
                    <a:pt x="6" y="406"/>
                    <a:pt x="4" y="406"/>
                  </a:cubicBezTo>
                  <a:cubicBezTo>
                    <a:pt x="2" y="406"/>
                    <a:pt x="1" y="408"/>
                    <a:pt x="1" y="409"/>
                  </a:cubicBezTo>
                  <a:cubicBezTo>
                    <a:pt x="1" y="411"/>
                    <a:pt x="2" y="412"/>
                    <a:pt x="4" y="412"/>
                  </a:cubicBezTo>
                  <a:close/>
                  <a:moveTo>
                    <a:pt x="4" y="440"/>
                  </a:moveTo>
                  <a:cubicBezTo>
                    <a:pt x="6" y="440"/>
                    <a:pt x="7" y="439"/>
                    <a:pt x="7" y="437"/>
                  </a:cubicBezTo>
                  <a:cubicBezTo>
                    <a:pt x="7" y="436"/>
                    <a:pt x="6" y="434"/>
                    <a:pt x="4" y="434"/>
                  </a:cubicBezTo>
                  <a:cubicBezTo>
                    <a:pt x="2" y="434"/>
                    <a:pt x="1" y="436"/>
                    <a:pt x="1" y="437"/>
                  </a:cubicBezTo>
                  <a:cubicBezTo>
                    <a:pt x="1" y="439"/>
                    <a:pt x="2" y="440"/>
                    <a:pt x="4" y="440"/>
                  </a:cubicBezTo>
                  <a:close/>
                  <a:moveTo>
                    <a:pt x="4" y="426"/>
                  </a:moveTo>
                  <a:cubicBezTo>
                    <a:pt x="6" y="426"/>
                    <a:pt x="7" y="425"/>
                    <a:pt x="7" y="423"/>
                  </a:cubicBezTo>
                  <a:cubicBezTo>
                    <a:pt x="7" y="422"/>
                    <a:pt x="6" y="420"/>
                    <a:pt x="4" y="420"/>
                  </a:cubicBezTo>
                  <a:cubicBezTo>
                    <a:pt x="2" y="420"/>
                    <a:pt x="1" y="422"/>
                    <a:pt x="1" y="423"/>
                  </a:cubicBezTo>
                  <a:cubicBezTo>
                    <a:pt x="1" y="425"/>
                    <a:pt x="2" y="426"/>
                    <a:pt x="4" y="426"/>
                  </a:cubicBezTo>
                  <a:close/>
                  <a:moveTo>
                    <a:pt x="4" y="384"/>
                  </a:moveTo>
                  <a:cubicBezTo>
                    <a:pt x="6" y="384"/>
                    <a:pt x="7" y="383"/>
                    <a:pt x="7" y="381"/>
                  </a:cubicBezTo>
                  <a:cubicBezTo>
                    <a:pt x="7" y="380"/>
                    <a:pt x="6" y="378"/>
                    <a:pt x="4" y="378"/>
                  </a:cubicBezTo>
                  <a:cubicBezTo>
                    <a:pt x="2" y="378"/>
                    <a:pt x="1" y="380"/>
                    <a:pt x="1" y="381"/>
                  </a:cubicBezTo>
                  <a:cubicBezTo>
                    <a:pt x="1" y="383"/>
                    <a:pt x="2" y="384"/>
                    <a:pt x="4" y="384"/>
                  </a:cubicBezTo>
                  <a:close/>
                  <a:moveTo>
                    <a:pt x="4" y="370"/>
                  </a:moveTo>
                  <a:cubicBezTo>
                    <a:pt x="6" y="370"/>
                    <a:pt x="7" y="369"/>
                    <a:pt x="7" y="367"/>
                  </a:cubicBezTo>
                  <a:cubicBezTo>
                    <a:pt x="7" y="366"/>
                    <a:pt x="6" y="364"/>
                    <a:pt x="4" y="364"/>
                  </a:cubicBezTo>
                  <a:cubicBezTo>
                    <a:pt x="2" y="364"/>
                    <a:pt x="1" y="366"/>
                    <a:pt x="1" y="367"/>
                  </a:cubicBezTo>
                  <a:cubicBezTo>
                    <a:pt x="1" y="369"/>
                    <a:pt x="2" y="370"/>
                    <a:pt x="4" y="370"/>
                  </a:cubicBezTo>
                  <a:close/>
                  <a:moveTo>
                    <a:pt x="4" y="496"/>
                  </a:moveTo>
                  <a:cubicBezTo>
                    <a:pt x="6" y="496"/>
                    <a:pt x="7" y="495"/>
                    <a:pt x="7" y="493"/>
                  </a:cubicBezTo>
                  <a:cubicBezTo>
                    <a:pt x="7" y="492"/>
                    <a:pt x="6" y="490"/>
                    <a:pt x="4" y="490"/>
                  </a:cubicBezTo>
                  <a:cubicBezTo>
                    <a:pt x="2" y="490"/>
                    <a:pt x="1" y="492"/>
                    <a:pt x="1" y="493"/>
                  </a:cubicBezTo>
                  <a:cubicBezTo>
                    <a:pt x="1" y="495"/>
                    <a:pt x="2" y="496"/>
                    <a:pt x="4" y="496"/>
                  </a:cubicBezTo>
                  <a:close/>
                  <a:moveTo>
                    <a:pt x="4" y="454"/>
                  </a:moveTo>
                  <a:cubicBezTo>
                    <a:pt x="6" y="454"/>
                    <a:pt x="7" y="453"/>
                    <a:pt x="7" y="451"/>
                  </a:cubicBezTo>
                  <a:cubicBezTo>
                    <a:pt x="7" y="450"/>
                    <a:pt x="6" y="448"/>
                    <a:pt x="4" y="448"/>
                  </a:cubicBezTo>
                  <a:cubicBezTo>
                    <a:pt x="2" y="448"/>
                    <a:pt x="1" y="450"/>
                    <a:pt x="1" y="451"/>
                  </a:cubicBezTo>
                  <a:cubicBezTo>
                    <a:pt x="1" y="453"/>
                    <a:pt x="2" y="454"/>
                    <a:pt x="4" y="454"/>
                  </a:cubicBezTo>
                  <a:close/>
                  <a:moveTo>
                    <a:pt x="4" y="510"/>
                  </a:moveTo>
                  <a:cubicBezTo>
                    <a:pt x="6" y="510"/>
                    <a:pt x="7" y="509"/>
                    <a:pt x="7" y="507"/>
                  </a:cubicBezTo>
                  <a:cubicBezTo>
                    <a:pt x="7" y="506"/>
                    <a:pt x="6" y="504"/>
                    <a:pt x="4" y="504"/>
                  </a:cubicBezTo>
                  <a:cubicBezTo>
                    <a:pt x="2" y="504"/>
                    <a:pt x="1" y="506"/>
                    <a:pt x="1" y="507"/>
                  </a:cubicBezTo>
                  <a:cubicBezTo>
                    <a:pt x="1" y="509"/>
                    <a:pt x="2" y="510"/>
                    <a:pt x="4" y="510"/>
                  </a:cubicBezTo>
                  <a:close/>
                  <a:moveTo>
                    <a:pt x="4" y="524"/>
                  </a:moveTo>
                  <a:cubicBezTo>
                    <a:pt x="6" y="524"/>
                    <a:pt x="7" y="523"/>
                    <a:pt x="7" y="521"/>
                  </a:cubicBezTo>
                  <a:cubicBezTo>
                    <a:pt x="7" y="520"/>
                    <a:pt x="6" y="518"/>
                    <a:pt x="4" y="518"/>
                  </a:cubicBezTo>
                  <a:cubicBezTo>
                    <a:pt x="2" y="518"/>
                    <a:pt x="1" y="520"/>
                    <a:pt x="1" y="521"/>
                  </a:cubicBezTo>
                  <a:cubicBezTo>
                    <a:pt x="1" y="523"/>
                    <a:pt x="2" y="524"/>
                    <a:pt x="4" y="524"/>
                  </a:cubicBezTo>
                  <a:close/>
                  <a:moveTo>
                    <a:pt x="4" y="468"/>
                  </a:moveTo>
                  <a:cubicBezTo>
                    <a:pt x="6" y="468"/>
                    <a:pt x="7" y="467"/>
                    <a:pt x="7" y="465"/>
                  </a:cubicBezTo>
                  <a:cubicBezTo>
                    <a:pt x="7" y="464"/>
                    <a:pt x="6" y="462"/>
                    <a:pt x="4" y="462"/>
                  </a:cubicBezTo>
                  <a:cubicBezTo>
                    <a:pt x="2" y="462"/>
                    <a:pt x="1" y="464"/>
                    <a:pt x="1" y="465"/>
                  </a:cubicBezTo>
                  <a:cubicBezTo>
                    <a:pt x="1" y="467"/>
                    <a:pt x="2" y="468"/>
                    <a:pt x="4" y="468"/>
                  </a:cubicBezTo>
                  <a:close/>
                  <a:moveTo>
                    <a:pt x="4" y="482"/>
                  </a:moveTo>
                  <a:cubicBezTo>
                    <a:pt x="6" y="482"/>
                    <a:pt x="7" y="481"/>
                    <a:pt x="7" y="479"/>
                  </a:cubicBezTo>
                  <a:cubicBezTo>
                    <a:pt x="7" y="478"/>
                    <a:pt x="6" y="476"/>
                    <a:pt x="4" y="476"/>
                  </a:cubicBezTo>
                  <a:cubicBezTo>
                    <a:pt x="2" y="476"/>
                    <a:pt x="1" y="478"/>
                    <a:pt x="1" y="479"/>
                  </a:cubicBezTo>
                  <a:cubicBezTo>
                    <a:pt x="1" y="481"/>
                    <a:pt x="2" y="482"/>
                    <a:pt x="4" y="482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A3571AB-3BF1-E59F-6FEC-AE9F803C11E9}"/>
                </a:ext>
              </a:extLst>
            </p:cNvPr>
            <p:cNvSpPr txBox="1"/>
            <p:nvPr/>
          </p:nvSpPr>
          <p:spPr>
            <a:xfrm>
              <a:off x="3897720" y="5234061"/>
              <a:ext cx="2797507" cy="4912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1"/>
              <a:r>
                <a:rPr lang="en-US" b="1" dirty="0" err="1">
                  <a:solidFill>
                    <a:schemeClr val="bg1"/>
                  </a:solidFill>
                  <a:cs typeface="B Nazanin" panose="00000400000000000000" pitchFamily="2" charset="-78"/>
                </a:rPr>
                <a:t>ppp</a:t>
              </a:r>
              <a:endParaRPr lang="en-US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5B22D8B-335E-329B-0688-C4A84FBB7BFA}"/>
              </a:ext>
            </a:extLst>
          </p:cNvPr>
          <p:cNvGrpSpPr/>
          <p:nvPr/>
        </p:nvGrpSpPr>
        <p:grpSpPr>
          <a:xfrm>
            <a:off x="592189" y="5917084"/>
            <a:ext cx="563563" cy="565150"/>
            <a:chOff x="2116138" y="5038725"/>
            <a:chExt cx="563563" cy="565150"/>
          </a:xfrm>
        </p:grpSpPr>
        <p:sp>
          <p:nvSpPr>
            <p:cNvPr id="95" name="Oval 21">
              <a:extLst>
                <a:ext uri="{FF2B5EF4-FFF2-40B4-BE49-F238E27FC236}">
                  <a16:creationId xmlns:a16="http://schemas.microsoft.com/office/drawing/2014/main" id="{672D4D2F-0FDC-6FF4-5303-F658F0F7C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838" y="5051425"/>
              <a:ext cx="538163" cy="5397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3C89CAA4-A0F8-0FDB-3936-FC8D00FCA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6138" y="5038725"/>
              <a:ext cx="563563" cy="565150"/>
            </a:xfrm>
            <a:custGeom>
              <a:avLst/>
              <a:gdLst>
                <a:gd name="T0" fmla="*/ 89 w 178"/>
                <a:gd name="T1" fmla="*/ 178 h 178"/>
                <a:gd name="T2" fmla="*/ 0 w 178"/>
                <a:gd name="T3" fmla="*/ 89 h 178"/>
                <a:gd name="T4" fmla="*/ 89 w 178"/>
                <a:gd name="T5" fmla="*/ 0 h 178"/>
                <a:gd name="T6" fmla="*/ 178 w 178"/>
                <a:gd name="T7" fmla="*/ 89 h 178"/>
                <a:gd name="T8" fmla="*/ 89 w 178"/>
                <a:gd name="T9" fmla="*/ 178 h 178"/>
                <a:gd name="T10" fmla="*/ 89 w 178"/>
                <a:gd name="T11" fmla="*/ 8 h 178"/>
                <a:gd name="T12" fmla="*/ 8 w 178"/>
                <a:gd name="T13" fmla="*/ 89 h 178"/>
                <a:gd name="T14" fmla="*/ 89 w 178"/>
                <a:gd name="T15" fmla="*/ 170 h 178"/>
                <a:gd name="T16" fmla="*/ 170 w 178"/>
                <a:gd name="T17" fmla="*/ 89 h 178"/>
                <a:gd name="T18" fmla="*/ 89 w 178"/>
                <a:gd name="T19" fmla="*/ 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89" y="178"/>
                  </a:moveTo>
                  <a:cubicBezTo>
                    <a:pt x="40" y="178"/>
                    <a:pt x="0" y="138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8" y="40"/>
                    <a:pt x="178" y="89"/>
                  </a:cubicBezTo>
                  <a:cubicBezTo>
                    <a:pt x="178" y="138"/>
                    <a:pt x="138" y="178"/>
                    <a:pt x="89" y="178"/>
                  </a:cubicBezTo>
                  <a:close/>
                  <a:moveTo>
                    <a:pt x="89" y="8"/>
                  </a:moveTo>
                  <a:cubicBezTo>
                    <a:pt x="44" y="8"/>
                    <a:pt x="8" y="44"/>
                    <a:pt x="8" y="89"/>
                  </a:cubicBezTo>
                  <a:cubicBezTo>
                    <a:pt x="8" y="134"/>
                    <a:pt x="44" y="170"/>
                    <a:pt x="89" y="170"/>
                  </a:cubicBezTo>
                  <a:cubicBezTo>
                    <a:pt x="134" y="170"/>
                    <a:pt x="170" y="134"/>
                    <a:pt x="170" y="89"/>
                  </a:cubicBezTo>
                  <a:cubicBezTo>
                    <a:pt x="170" y="44"/>
                    <a:pt x="134" y="8"/>
                    <a:pt x="89" y="8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5517F38C-B6E1-5A4B-0E63-E3541FF24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5146675"/>
              <a:ext cx="236538" cy="346075"/>
            </a:xfrm>
            <a:custGeom>
              <a:avLst/>
              <a:gdLst>
                <a:gd name="T0" fmla="*/ 20 w 75"/>
                <a:gd name="T1" fmla="*/ 84 h 109"/>
                <a:gd name="T2" fmla="*/ 21 w 75"/>
                <a:gd name="T3" fmla="*/ 90 h 109"/>
                <a:gd name="T4" fmla="*/ 37 w 75"/>
                <a:gd name="T5" fmla="*/ 93 h 109"/>
                <a:gd name="T6" fmla="*/ 54 w 75"/>
                <a:gd name="T7" fmla="*/ 90 h 109"/>
                <a:gd name="T8" fmla="*/ 55 w 75"/>
                <a:gd name="T9" fmla="*/ 84 h 109"/>
                <a:gd name="T10" fmla="*/ 37 w 75"/>
                <a:gd name="T11" fmla="*/ 87 h 109"/>
                <a:gd name="T12" fmla="*/ 20 w 75"/>
                <a:gd name="T13" fmla="*/ 84 h 109"/>
                <a:gd name="T14" fmla="*/ 21 w 75"/>
                <a:gd name="T15" fmla="*/ 95 h 109"/>
                <a:gd name="T16" fmla="*/ 22 w 75"/>
                <a:gd name="T17" fmla="*/ 101 h 109"/>
                <a:gd name="T18" fmla="*/ 27 w 75"/>
                <a:gd name="T19" fmla="*/ 103 h 109"/>
                <a:gd name="T20" fmla="*/ 28 w 75"/>
                <a:gd name="T21" fmla="*/ 107 h 109"/>
                <a:gd name="T22" fmla="*/ 37 w 75"/>
                <a:gd name="T23" fmla="*/ 109 h 109"/>
                <a:gd name="T24" fmla="*/ 47 w 75"/>
                <a:gd name="T25" fmla="*/ 107 h 109"/>
                <a:gd name="T26" fmla="*/ 47 w 75"/>
                <a:gd name="T27" fmla="*/ 103 h 109"/>
                <a:gd name="T28" fmla="*/ 52 w 75"/>
                <a:gd name="T29" fmla="*/ 101 h 109"/>
                <a:gd name="T30" fmla="*/ 53 w 75"/>
                <a:gd name="T31" fmla="*/ 95 h 109"/>
                <a:gd name="T32" fmla="*/ 37 w 75"/>
                <a:gd name="T33" fmla="*/ 97 h 109"/>
                <a:gd name="T34" fmla="*/ 21 w 75"/>
                <a:gd name="T35" fmla="*/ 95 h 109"/>
                <a:gd name="T36" fmla="*/ 37 w 75"/>
                <a:gd name="T37" fmla="*/ 0 h 109"/>
                <a:gd name="T38" fmla="*/ 0 w 75"/>
                <a:gd name="T39" fmla="*/ 38 h 109"/>
                <a:gd name="T40" fmla="*/ 18 w 75"/>
                <a:gd name="T41" fmla="*/ 70 h 109"/>
                <a:gd name="T42" fmla="*/ 19 w 75"/>
                <a:gd name="T43" fmla="*/ 79 h 109"/>
                <a:gd name="T44" fmla="*/ 37 w 75"/>
                <a:gd name="T45" fmla="*/ 83 h 109"/>
                <a:gd name="T46" fmla="*/ 55 w 75"/>
                <a:gd name="T47" fmla="*/ 79 h 109"/>
                <a:gd name="T48" fmla="*/ 57 w 75"/>
                <a:gd name="T49" fmla="*/ 70 h 109"/>
                <a:gd name="T50" fmla="*/ 75 w 75"/>
                <a:gd name="T51" fmla="*/ 38 h 109"/>
                <a:gd name="T52" fmla="*/ 37 w 75"/>
                <a:gd name="T53" fmla="*/ 0 h 109"/>
                <a:gd name="T54" fmla="*/ 51 w 75"/>
                <a:gd name="T55" fmla="*/ 65 h 109"/>
                <a:gd name="T56" fmla="*/ 50 w 75"/>
                <a:gd name="T57" fmla="*/ 74 h 109"/>
                <a:gd name="T58" fmla="*/ 37 w 75"/>
                <a:gd name="T59" fmla="*/ 76 h 109"/>
                <a:gd name="T60" fmla="*/ 24 w 75"/>
                <a:gd name="T61" fmla="*/ 74 h 109"/>
                <a:gd name="T62" fmla="*/ 23 w 75"/>
                <a:gd name="T63" fmla="*/ 65 h 109"/>
                <a:gd name="T64" fmla="*/ 6 w 75"/>
                <a:gd name="T65" fmla="*/ 38 h 109"/>
                <a:gd name="T66" fmla="*/ 37 w 75"/>
                <a:gd name="T67" fmla="*/ 7 h 109"/>
                <a:gd name="T68" fmla="*/ 68 w 75"/>
                <a:gd name="T69" fmla="*/ 38 h 109"/>
                <a:gd name="T70" fmla="*/ 51 w 75"/>
                <a:gd name="T71" fmla="*/ 6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5" h="109">
                  <a:moveTo>
                    <a:pt x="20" y="84"/>
                  </a:moveTo>
                  <a:cubicBezTo>
                    <a:pt x="21" y="90"/>
                    <a:pt x="21" y="90"/>
                    <a:pt x="21" y="90"/>
                  </a:cubicBezTo>
                  <a:cubicBezTo>
                    <a:pt x="25" y="92"/>
                    <a:pt x="31" y="93"/>
                    <a:pt x="37" y="93"/>
                  </a:cubicBezTo>
                  <a:cubicBezTo>
                    <a:pt x="43" y="93"/>
                    <a:pt x="49" y="92"/>
                    <a:pt x="54" y="90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49" y="86"/>
                    <a:pt x="43" y="87"/>
                    <a:pt x="37" y="87"/>
                  </a:cubicBezTo>
                  <a:cubicBezTo>
                    <a:pt x="31" y="87"/>
                    <a:pt x="25" y="86"/>
                    <a:pt x="20" y="84"/>
                  </a:cubicBezTo>
                  <a:close/>
                  <a:moveTo>
                    <a:pt x="21" y="95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3" y="102"/>
                    <a:pt x="27" y="103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7"/>
                    <a:pt x="30" y="109"/>
                    <a:pt x="37" y="109"/>
                  </a:cubicBezTo>
                  <a:cubicBezTo>
                    <a:pt x="45" y="109"/>
                    <a:pt x="47" y="107"/>
                    <a:pt x="47" y="107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51" y="102"/>
                    <a:pt x="52" y="101"/>
                    <a:pt x="52" y="101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8" y="96"/>
                    <a:pt x="43" y="97"/>
                    <a:pt x="37" y="97"/>
                  </a:cubicBezTo>
                  <a:cubicBezTo>
                    <a:pt x="31" y="97"/>
                    <a:pt x="26" y="96"/>
                    <a:pt x="21" y="95"/>
                  </a:cubicBezTo>
                  <a:close/>
                  <a:moveTo>
                    <a:pt x="37" y="0"/>
                  </a:moveTo>
                  <a:cubicBezTo>
                    <a:pt x="16" y="0"/>
                    <a:pt x="0" y="17"/>
                    <a:pt x="0" y="38"/>
                  </a:cubicBezTo>
                  <a:cubicBezTo>
                    <a:pt x="0" y="51"/>
                    <a:pt x="7" y="63"/>
                    <a:pt x="18" y="70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4" y="82"/>
                    <a:pt x="31" y="83"/>
                    <a:pt x="37" y="83"/>
                  </a:cubicBezTo>
                  <a:cubicBezTo>
                    <a:pt x="44" y="83"/>
                    <a:pt x="50" y="82"/>
                    <a:pt x="55" y="79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67" y="63"/>
                    <a:pt x="75" y="51"/>
                    <a:pt x="75" y="38"/>
                  </a:cubicBezTo>
                  <a:cubicBezTo>
                    <a:pt x="75" y="17"/>
                    <a:pt x="58" y="0"/>
                    <a:pt x="37" y="0"/>
                  </a:cubicBezTo>
                  <a:close/>
                  <a:moveTo>
                    <a:pt x="51" y="65"/>
                  </a:move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47" y="76"/>
                    <a:pt x="37" y="76"/>
                  </a:cubicBezTo>
                  <a:cubicBezTo>
                    <a:pt x="28" y="76"/>
                    <a:pt x="24" y="74"/>
                    <a:pt x="24" y="7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3" y="60"/>
                    <a:pt x="6" y="50"/>
                    <a:pt x="6" y="38"/>
                  </a:cubicBezTo>
                  <a:cubicBezTo>
                    <a:pt x="6" y="21"/>
                    <a:pt x="20" y="7"/>
                    <a:pt x="37" y="7"/>
                  </a:cubicBezTo>
                  <a:cubicBezTo>
                    <a:pt x="54" y="7"/>
                    <a:pt x="68" y="21"/>
                    <a:pt x="68" y="38"/>
                  </a:cubicBezTo>
                  <a:cubicBezTo>
                    <a:pt x="68" y="50"/>
                    <a:pt x="61" y="60"/>
                    <a:pt x="51" y="65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85FACA23-10ED-03D9-450E-6BDFCDB79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6163" y="5184775"/>
              <a:ext cx="134938" cy="168275"/>
            </a:xfrm>
            <a:custGeom>
              <a:avLst/>
              <a:gdLst>
                <a:gd name="T0" fmla="*/ 26 w 43"/>
                <a:gd name="T1" fmla="*/ 4 h 53"/>
                <a:gd name="T2" fmla="*/ 28 w 43"/>
                <a:gd name="T3" fmla="*/ 2 h 53"/>
                <a:gd name="T4" fmla="*/ 26 w 43"/>
                <a:gd name="T5" fmla="*/ 0 h 53"/>
                <a:gd name="T6" fmla="*/ 0 w 43"/>
                <a:gd name="T7" fmla="*/ 26 h 53"/>
                <a:gd name="T8" fmla="*/ 2 w 43"/>
                <a:gd name="T9" fmla="*/ 28 h 53"/>
                <a:gd name="T10" fmla="*/ 4 w 43"/>
                <a:gd name="T11" fmla="*/ 26 h 53"/>
                <a:gd name="T12" fmla="*/ 26 w 43"/>
                <a:gd name="T13" fmla="*/ 4 h 53"/>
                <a:gd name="T14" fmla="*/ 38 w 43"/>
                <a:gd name="T15" fmla="*/ 32 h 53"/>
                <a:gd name="T16" fmla="*/ 35 w 43"/>
                <a:gd name="T17" fmla="*/ 40 h 53"/>
                <a:gd name="T18" fmla="*/ 26 w 43"/>
                <a:gd name="T19" fmla="*/ 25 h 53"/>
                <a:gd name="T20" fmla="*/ 18 w 43"/>
                <a:gd name="T21" fmla="*/ 40 h 53"/>
                <a:gd name="T22" fmla="*/ 14 w 43"/>
                <a:gd name="T23" fmla="*/ 32 h 53"/>
                <a:gd name="T24" fmla="*/ 9 w 43"/>
                <a:gd name="T25" fmla="*/ 35 h 53"/>
                <a:gd name="T26" fmla="*/ 17 w 43"/>
                <a:gd name="T27" fmla="*/ 53 h 53"/>
                <a:gd name="T28" fmla="*/ 26 w 43"/>
                <a:gd name="T29" fmla="*/ 37 h 53"/>
                <a:gd name="T30" fmla="*/ 35 w 43"/>
                <a:gd name="T31" fmla="*/ 53 h 53"/>
                <a:gd name="T32" fmla="*/ 43 w 43"/>
                <a:gd name="T33" fmla="*/ 35 h 53"/>
                <a:gd name="T34" fmla="*/ 38 w 43"/>
                <a:gd name="T3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3">
                  <a:moveTo>
                    <a:pt x="26" y="4"/>
                  </a:moveTo>
                  <a:cubicBezTo>
                    <a:pt x="27" y="4"/>
                    <a:pt x="28" y="3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3" y="28"/>
                    <a:pt x="4" y="27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lose/>
                  <a:moveTo>
                    <a:pt x="38" y="32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3" y="35"/>
                    <a:pt x="43" y="35"/>
                    <a:pt x="43" y="35"/>
                  </a:cubicBezTo>
                  <a:lnTo>
                    <a:pt x="38" y="32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8496A0B-BFFA-FC19-7421-5EFCD9F7CFF4}"/>
              </a:ext>
            </a:extLst>
          </p:cNvPr>
          <p:cNvGrpSpPr/>
          <p:nvPr/>
        </p:nvGrpSpPr>
        <p:grpSpPr>
          <a:xfrm>
            <a:off x="-750587" y="4890628"/>
            <a:ext cx="1607618" cy="997772"/>
            <a:chOff x="2660921" y="2232025"/>
            <a:chExt cx="1609371" cy="1806575"/>
          </a:xfrm>
        </p:grpSpPr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EEF28283-F30B-C14D-B40C-5E829982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4892" y="2232025"/>
              <a:ext cx="25400" cy="1806575"/>
            </a:xfrm>
            <a:custGeom>
              <a:avLst/>
              <a:gdLst>
                <a:gd name="T0" fmla="*/ 1 w 8"/>
                <a:gd name="T1" fmla="*/ 524 h 569"/>
                <a:gd name="T2" fmla="*/ 7 w 8"/>
                <a:gd name="T3" fmla="*/ 524 h 569"/>
                <a:gd name="T4" fmla="*/ 4 w 8"/>
                <a:gd name="T5" fmla="*/ 507 h 569"/>
                <a:gd name="T6" fmla="*/ 4 w 8"/>
                <a:gd name="T7" fmla="*/ 513 h 569"/>
                <a:gd name="T8" fmla="*/ 4 w 8"/>
                <a:gd name="T9" fmla="*/ 507 h 569"/>
                <a:gd name="T10" fmla="*/ 1 w 8"/>
                <a:gd name="T11" fmla="*/ 496 h 569"/>
                <a:gd name="T12" fmla="*/ 7 w 8"/>
                <a:gd name="T13" fmla="*/ 496 h 569"/>
                <a:gd name="T14" fmla="*/ 4 w 8"/>
                <a:gd name="T15" fmla="*/ 479 h 569"/>
                <a:gd name="T16" fmla="*/ 4 w 8"/>
                <a:gd name="T17" fmla="*/ 485 h 569"/>
                <a:gd name="T18" fmla="*/ 4 w 8"/>
                <a:gd name="T19" fmla="*/ 479 h 569"/>
                <a:gd name="T20" fmla="*/ 1 w 8"/>
                <a:gd name="T21" fmla="*/ 566 h 569"/>
                <a:gd name="T22" fmla="*/ 7 w 8"/>
                <a:gd name="T23" fmla="*/ 566 h 569"/>
                <a:gd name="T24" fmla="*/ 4 w 8"/>
                <a:gd name="T25" fmla="*/ 535 h 569"/>
                <a:gd name="T26" fmla="*/ 4 w 8"/>
                <a:gd name="T27" fmla="*/ 541 h 569"/>
                <a:gd name="T28" fmla="*/ 4 w 8"/>
                <a:gd name="T29" fmla="*/ 535 h 569"/>
                <a:gd name="T30" fmla="*/ 1 w 8"/>
                <a:gd name="T31" fmla="*/ 552 h 569"/>
                <a:gd name="T32" fmla="*/ 7 w 8"/>
                <a:gd name="T33" fmla="*/ 552 h 569"/>
                <a:gd name="T34" fmla="*/ 4 w 8"/>
                <a:gd name="T35" fmla="*/ 0 h 569"/>
                <a:gd name="T36" fmla="*/ 0 w 8"/>
                <a:gd name="T37" fmla="*/ 370 h 569"/>
                <a:gd name="T38" fmla="*/ 8 w 8"/>
                <a:gd name="T39" fmla="*/ 370 h 569"/>
                <a:gd name="T40" fmla="*/ 4 w 8"/>
                <a:gd name="T41" fmla="*/ 0 h 569"/>
                <a:gd name="T42" fmla="*/ 1 w 8"/>
                <a:gd name="T43" fmla="*/ 468 h 569"/>
                <a:gd name="T44" fmla="*/ 7 w 8"/>
                <a:gd name="T45" fmla="*/ 468 h 569"/>
                <a:gd name="T46" fmla="*/ 4 w 8"/>
                <a:gd name="T47" fmla="*/ 409 h 569"/>
                <a:gd name="T48" fmla="*/ 4 w 8"/>
                <a:gd name="T49" fmla="*/ 415 h 569"/>
                <a:gd name="T50" fmla="*/ 4 w 8"/>
                <a:gd name="T51" fmla="*/ 409 h 569"/>
                <a:gd name="T52" fmla="*/ 1 w 8"/>
                <a:gd name="T53" fmla="*/ 384 h 569"/>
                <a:gd name="T54" fmla="*/ 7 w 8"/>
                <a:gd name="T55" fmla="*/ 384 h 569"/>
                <a:gd name="T56" fmla="*/ 4 w 8"/>
                <a:gd name="T57" fmla="*/ 395 h 569"/>
                <a:gd name="T58" fmla="*/ 4 w 8"/>
                <a:gd name="T59" fmla="*/ 401 h 569"/>
                <a:gd name="T60" fmla="*/ 4 w 8"/>
                <a:gd name="T61" fmla="*/ 395 h 569"/>
                <a:gd name="T62" fmla="*/ 1 w 8"/>
                <a:gd name="T63" fmla="*/ 454 h 569"/>
                <a:gd name="T64" fmla="*/ 7 w 8"/>
                <a:gd name="T65" fmla="*/ 454 h 569"/>
                <a:gd name="T66" fmla="*/ 4 w 8"/>
                <a:gd name="T67" fmla="*/ 437 h 569"/>
                <a:gd name="T68" fmla="*/ 4 w 8"/>
                <a:gd name="T69" fmla="*/ 443 h 569"/>
                <a:gd name="T70" fmla="*/ 4 w 8"/>
                <a:gd name="T71" fmla="*/ 437 h 569"/>
                <a:gd name="T72" fmla="*/ 1 w 8"/>
                <a:gd name="T73" fmla="*/ 426 h 569"/>
                <a:gd name="T74" fmla="*/ 7 w 8"/>
                <a:gd name="T75" fmla="*/ 4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" h="569">
                  <a:moveTo>
                    <a:pt x="4" y="521"/>
                  </a:moveTo>
                  <a:cubicBezTo>
                    <a:pt x="3" y="521"/>
                    <a:pt x="1" y="522"/>
                    <a:pt x="1" y="524"/>
                  </a:cubicBezTo>
                  <a:cubicBezTo>
                    <a:pt x="1" y="525"/>
                    <a:pt x="3" y="527"/>
                    <a:pt x="4" y="527"/>
                  </a:cubicBezTo>
                  <a:cubicBezTo>
                    <a:pt x="6" y="527"/>
                    <a:pt x="7" y="525"/>
                    <a:pt x="7" y="524"/>
                  </a:cubicBezTo>
                  <a:cubicBezTo>
                    <a:pt x="7" y="522"/>
                    <a:pt x="6" y="521"/>
                    <a:pt x="4" y="521"/>
                  </a:cubicBezTo>
                  <a:close/>
                  <a:moveTo>
                    <a:pt x="4" y="507"/>
                  </a:moveTo>
                  <a:cubicBezTo>
                    <a:pt x="3" y="507"/>
                    <a:pt x="1" y="508"/>
                    <a:pt x="1" y="510"/>
                  </a:cubicBezTo>
                  <a:cubicBezTo>
                    <a:pt x="1" y="511"/>
                    <a:pt x="3" y="513"/>
                    <a:pt x="4" y="513"/>
                  </a:cubicBezTo>
                  <a:cubicBezTo>
                    <a:pt x="6" y="513"/>
                    <a:pt x="7" y="511"/>
                    <a:pt x="7" y="510"/>
                  </a:cubicBezTo>
                  <a:cubicBezTo>
                    <a:pt x="7" y="508"/>
                    <a:pt x="6" y="507"/>
                    <a:pt x="4" y="507"/>
                  </a:cubicBezTo>
                  <a:close/>
                  <a:moveTo>
                    <a:pt x="4" y="493"/>
                  </a:moveTo>
                  <a:cubicBezTo>
                    <a:pt x="3" y="493"/>
                    <a:pt x="1" y="494"/>
                    <a:pt x="1" y="496"/>
                  </a:cubicBezTo>
                  <a:cubicBezTo>
                    <a:pt x="1" y="497"/>
                    <a:pt x="3" y="499"/>
                    <a:pt x="4" y="499"/>
                  </a:cubicBezTo>
                  <a:cubicBezTo>
                    <a:pt x="6" y="499"/>
                    <a:pt x="7" y="497"/>
                    <a:pt x="7" y="496"/>
                  </a:cubicBezTo>
                  <a:cubicBezTo>
                    <a:pt x="7" y="494"/>
                    <a:pt x="6" y="493"/>
                    <a:pt x="4" y="493"/>
                  </a:cubicBezTo>
                  <a:close/>
                  <a:moveTo>
                    <a:pt x="4" y="479"/>
                  </a:moveTo>
                  <a:cubicBezTo>
                    <a:pt x="3" y="479"/>
                    <a:pt x="1" y="480"/>
                    <a:pt x="1" y="482"/>
                  </a:cubicBezTo>
                  <a:cubicBezTo>
                    <a:pt x="1" y="483"/>
                    <a:pt x="3" y="485"/>
                    <a:pt x="4" y="485"/>
                  </a:cubicBezTo>
                  <a:cubicBezTo>
                    <a:pt x="6" y="485"/>
                    <a:pt x="7" y="483"/>
                    <a:pt x="7" y="482"/>
                  </a:cubicBezTo>
                  <a:cubicBezTo>
                    <a:pt x="7" y="480"/>
                    <a:pt x="6" y="479"/>
                    <a:pt x="4" y="479"/>
                  </a:cubicBezTo>
                  <a:close/>
                  <a:moveTo>
                    <a:pt x="4" y="563"/>
                  </a:moveTo>
                  <a:cubicBezTo>
                    <a:pt x="3" y="563"/>
                    <a:pt x="1" y="564"/>
                    <a:pt x="1" y="566"/>
                  </a:cubicBezTo>
                  <a:cubicBezTo>
                    <a:pt x="1" y="567"/>
                    <a:pt x="3" y="569"/>
                    <a:pt x="4" y="569"/>
                  </a:cubicBezTo>
                  <a:cubicBezTo>
                    <a:pt x="6" y="569"/>
                    <a:pt x="7" y="567"/>
                    <a:pt x="7" y="566"/>
                  </a:cubicBezTo>
                  <a:cubicBezTo>
                    <a:pt x="7" y="564"/>
                    <a:pt x="6" y="563"/>
                    <a:pt x="4" y="563"/>
                  </a:cubicBezTo>
                  <a:close/>
                  <a:moveTo>
                    <a:pt x="4" y="535"/>
                  </a:moveTo>
                  <a:cubicBezTo>
                    <a:pt x="3" y="535"/>
                    <a:pt x="1" y="536"/>
                    <a:pt x="1" y="538"/>
                  </a:cubicBezTo>
                  <a:cubicBezTo>
                    <a:pt x="1" y="539"/>
                    <a:pt x="3" y="541"/>
                    <a:pt x="4" y="541"/>
                  </a:cubicBezTo>
                  <a:cubicBezTo>
                    <a:pt x="6" y="541"/>
                    <a:pt x="7" y="539"/>
                    <a:pt x="7" y="538"/>
                  </a:cubicBezTo>
                  <a:cubicBezTo>
                    <a:pt x="7" y="536"/>
                    <a:pt x="6" y="535"/>
                    <a:pt x="4" y="535"/>
                  </a:cubicBezTo>
                  <a:close/>
                  <a:moveTo>
                    <a:pt x="4" y="549"/>
                  </a:moveTo>
                  <a:cubicBezTo>
                    <a:pt x="3" y="549"/>
                    <a:pt x="1" y="550"/>
                    <a:pt x="1" y="552"/>
                  </a:cubicBezTo>
                  <a:cubicBezTo>
                    <a:pt x="1" y="553"/>
                    <a:pt x="3" y="555"/>
                    <a:pt x="4" y="555"/>
                  </a:cubicBezTo>
                  <a:cubicBezTo>
                    <a:pt x="6" y="555"/>
                    <a:pt x="7" y="553"/>
                    <a:pt x="7" y="552"/>
                  </a:cubicBezTo>
                  <a:cubicBezTo>
                    <a:pt x="7" y="550"/>
                    <a:pt x="6" y="549"/>
                    <a:pt x="4" y="549"/>
                  </a:cubicBezTo>
                  <a:close/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372"/>
                    <a:pt x="2" y="374"/>
                    <a:pt x="4" y="374"/>
                  </a:cubicBezTo>
                  <a:cubicBezTo>
                    <a:pt x="7" y="374"/>
                    <a:pt x="8" y="372"/>
                    <a:pt x="8" y="37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  <a:moveTo>
                    <a:pt x="4" y="465"/>
                  </a:moveTo>
                  <a:cubicBezTo>
                    <a:pt x="3" y="465"/>
                    <a:pt x="1" y="466"/>
                    <a:pt x="1" y="468"/>
                  </a:cubicBezTo>
                  <a:cubicBezTo>
                    <a:pt x="1" y="469"/>
                    <a:pt x="3" y="471"/>
                    <a:pt x="4" y="471"/>
                  </a:cubicBezTo>
                  <a:cubicBezTo>
                    <a:pt x="6" y="471"/>
                    <a:pt x="7" y="469"/>
                    <a:pt x="7" y="468"/>
                  </a:cubicBezTo>
                  <a:cubicBezTo>
                    <a:pt x="7" y="466"/>
                    <a:pt x="6" y="465"/>
                    <a:pt x="4" y="465"/>
                  </a:cubicBezTo>
                  <a:close/>
                  <a:moveTo>
                    <a:pt x="4" y="409"/>
                  </a:moveTo>
                  <a:cubicBezTo>
                    <a:pt x="3" y="409"/>
                    <a:pt x="1" y="410"/>
                    <a:pt x="1" y="412"/>
                  </a:cubicBezTo>
                  <a:cubicBezTo>
                    <a:pt x="1" y="413"/>
                    <a:pt x="3" y="415"/>
                    <a:pt x="4" y="415"/>
                  </a:cubicBezTo>
                  <a:cubicBezTo>
                    <a:pt x="6" y="415"/>
                    <a:pt x="7" y="413"/>
                    <a:pt x="7" y="412"/>
                  </a:cubicBezTo>
                  <a:cubicBezTo>
                    <a:pt x="7" y="410"/>
                    <a:pt x="6" y="409"/>
                    <a:pt x="4" y="409"/>
                  </a:cubicBezTo>
                  <a:close/>
                  <a:moveTo>
                    <a:pt x="4" y="381"/>
                  </a:moveTo>
                  <a:cubicBezTo>
                    <a:pt x="3" y="381"/>
                    <a:pt x="1" y="382"/>
                    <a:pt x="1" y="384"/>
                  </a:cubicBezTo>
                  <a:cubicBezTo>
                    <a:pt x="1" y="385"/>
                    <a:pt x="3" y="387"/>
                    <a:pt x="4" y="387"/>
                  </a:cubicBezTo>
                  <a:cubicBezTo>
                    <a:pt x="6" y="387"/>
                    <a:pt x="7" y="385"/>
                    <a:pt x="7" y="384"/>
                  </a:cubicBezTo>
                  <a:cubicBezTo>
                    <a:pt x="7" y="382"/>
                    <a:pt x="6" y="381"/>
                    <a:pt x="4" y="381"/>
                  </a:cubicBezTo>
                  <a:close/>
                  <a:moveTo>
                    <a:pt x="4" y="395"/>
                  </a:moveTo>
                  <a:cubicBezTo>
                    <a:pt x="3" y="395"/>
                    <a:pt x="1" y="396"/>
                    <a:pt x="1" y="398"/>
                  </a:cubicBezTo>
                  <a:cubicBezTo>
                    <a:pt x="1" y="399"/>
                    <a:pt x="3" y="401"/>
                    <a:pt x="4" y="401"/>
                  </a:cubicBezTo>
                  <a:cubicBezTo>
                    <a:pt x="6" y="401"/>
                    <a:pt x="7" y="399"/>
                    <a:pt x="7" y="398"/>
                  </a:cubicBezTo>
                  <a:cubicBezTo>
                    <a:pt x="7" y="396"/>
                    <a:pt x="6" y="395"/>
                    <a:pt x="4" y="395"/>
                  </a:cubicBezTo>
                  <a:close/>
                  <a:moveTo>
                    <a:pt x="4" y="451"/>
                  </a:moveTo>
                  <a:cubicBezTo>
                    <a:pt x="3" y="451"/>
                    <a:pt x="1" y="452"/>
                    <a:pt x="1" y="454"/>
                  </a:cubicBezTo>
                  <a:cubicBezTo>
                    <a:pt x="1" y="455"/>
                    <a:pt x="3" y="457"/>
                    <a:pt x="4" y="457"/>
                  </a:cubicBezTo>
                  <a:cubicBezTo>
                    <a:pt x="6" y="457"/>
                    <a:pt x="7" y="455"/>
                    <a:pt x="7" y="454"/>
                  </a:cubicBezTo>
                  <a:cubicBezTo>
                    <a:pt x="7" y="452"/>
                    <a:pt x="6" y="451"/>
                    <a:pt x="4" y="451"/>
                  </a:cubicBezTo>
                  <a:close/>
                  <a:moveTo>
                    <a:pt x="4" y="437"/>
                  </a:moveTo>
                  <a:cubicBezTo>
                    <a:pt x="3" y="437"/>
                    <a:pt x="1" y="438"/>
                    <a:pt x="1" y="440"/>
                  </a:cubicBezTo>
                  <a:cubicBezTo>
                    <a:pt x="1" y="441"/>
                    <a:pt x="3" y="443"/>
                    <a:pt x="4" y="443"/>
                  </a:cubicBezTo>
                  <a:cubicBezTo>
                    <a:pt x="6" y="443"/>
                    <a:pt x="7" y="441"/>
                    <a:pt x="7" y="440"/>
                  </a:cubicBezTo>
                  <a:cubicBezTo>
                    <a:pt x="7" y="438"/>
                    <a:pt x="6" y="437"/>
                    <a:pt x="4" y="437"/>
                  </a:cubicBezTo>
                  <a:close/>
                  <a:moveTo>
                    <a:pt x="4" y="423"/>
                  </a:moveTo>
                  <a:cubicBezTo>
                    <a:pt x="3" y="423"/>
                    <a:pt x="1" y="424"/>
                    <a:pt x="1" y="426"/>
                  </a:cubicBezTo>
                  <a:cubicBezTo>
                    <a:pt x="1" y="427"/>
                    <a:pt x="3" y="429"/>
                    <a:pt x="4" y="429"/>
                  </a:cubicBezTo>
                  <a:cubicBezTo>
                    <a:pt x="6" y="429"/>
                    <a:pt x="7" y="427"/>
                    <a:pt x="7" y="426"/>
                  </a:cubicBezTo>
                  <a:cubicBezTo>
                    <a:pt x="7" y="424"/>
                    <a:pt x="6" y="423"/>
                    <a:pt x="4" y="423"/>
                  </a:cubicBez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41A0994-FD4B-D543-5D96-E24BB76C2246}"/>
                </a:ext>
              </a:extLst>
            </p:cNvPr>
            <p:cNvSpPr txBox="1"/>
            <p:nvPr/>
          </p:nvSpPr>
          <p:spPr>
            <a:xfrm>
              <a:off x="2660921" y="2590801"/>
              <a:ext cx="1444189" cy="5572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rtl="1"/>
              <a:r>
                <a:rPr lang="en-US" sz="2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3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4495011" y="2157482"/>
            <a:ext cx="4466980" cy="2543036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495011" y="2447979"/>
            <a:ext cx="4830497" cy="1962042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7" y="991068"/>
            <a:ext cx="3442764" cy="4875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78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>
            <a:off x="4495011" y="2157482"/>
            <a:ext cx="4466980" cy="2543036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495011" y="2447979"/>
            <a:ext cx="4830497" cy="1962042"/>
          </a:xfrm>
          <a:custGeom>
            <a:avLst/>
            <a:gdLst>
              <a:gd name="connsiteX0" fmla="*/ 0 w 4830965"/>
              <a:gd name="connsiteY0" fmla="*/ 0 h 1962150"/>
              <a:gd name="connsiteX1" fmla="*/ 4830965 w 4830965"/>
              <a:gd name="connsiteY1" fmla="*/ 0 h 1962150"/>
              <a:gd name="connsiteX2" fmla="*/ 4830965 w 4830965"/>
              <a:gd name="connsiteY2" fmla="*/ 1962150 h 1962150"/>
              <a:gd name="connsiteX3" fmla="*/ 0 w 4830965"/>
              <a:gd name="connsiteY3" fmla="*/ 1962150 h 1962150"/>
              <a:gd name="connsiteX4" fmla="*/ 0 w 4830965"/>
              <a:gd name="connsiteY4" fmla="*/ 0 h 1962150"/>
              <a:gd name="connsiteX5" fmla="*/ 95250 w 4830965"/>
              <a:gd name="connsiteY5" fmla="*/ 95250 h 1962150"/>
              <a:gd name="connsiteX6" fmla="*/ 95250 w 4830965"/>
              <a:gd name="connsiteY6" fmla="*/ 1876425 h 1962150"/>
              <a:gd name="connsiteX7" fmla="*/ 4726190 w 4830965"/>
              <a:gd name="connsiteY7" fmla="*/ 1876425 h 1962150"/>
              <a:gd name="connsiteX8" fmla="*/ 4726190 w 4830965"/>
              <a:gd name="connsiteY8" fmla="*/ 95250 h 1962150"/>
              <a:gd name="connsiteX9" fmla="*/ 95250 w 4830965"/>
              <a:gd name="connsiteY9" fmla="*/ 9525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0965" h="1962150">
                <a:moveTo>
                  <a:pt x="0" y="0"/>
                </a:moveTo>
                <a:lnTo>
                  <a:pt x="4830965" y="0"/>
                </a:lnTo>
                <a:lnTo>
                  <a:pt x="4830965" y="1962150"/>
                </a:lnTo>
                <a:lnTo>
                  <a:pt x="0" y="1962150"/>
                </a:lnTo>
                <a:lnTo>
                  <a:pt x="0" y="0"/>
                </a:lnTo>
                <a:close/>
                <a:moveTo>
                  <a:pt x="95250" y="95250"/>
                </a:moveTo>
                <a:lnTo>
                  <a:pt x="95250" y="1876425"/>
                </a:lnTo>
                <a:lnTo>
                  <a:pt x="4726190" y="1876425"/>
                </a:lnTo>
                <a:lnTo>
                  <a:pt x="4726190" y="95250"/>
                </a:lnTo>
                <a:lnTo>
                  <a:pt x="95250" y="95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" y="999002"/>
            <a:ext cx="3367150" cy="480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50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0"/>
          <p:cNvGrpSpPr/>
          <p:nvPr/>
        </p:nvGrpSpPr>
        <p:grpSpPr>
          <a:xfrm>
            <a:off x="731573" y="1841624"/>
            <a:ext cx="2578206" cy="3682482"/>
            <a:chOff x="1169125" y="2337218"/>
            <a:chExt cx="1954087" cy="3819179"/>
          </a:xfrm>
          <a:blipFill dpi="0" rotWithShape="1">
            <a:blip r:embed="rId2"/>
            <a:srcRect/>
            <a:stretch>
              <a:fillRect t="-4000" b="3000"/>
            </a:stretch>
          </a:blipFill>
        </p:grpSpPr>
        <p:sp>
          <p:nvSpPr>
            <p:cNvPr id="17" name="任意多边形 13"/>
            <p:cNvSpPr/>
            <p:nvPr/>
          </p:nvSpPr>
          <p:spPr>
            <a:xfrm>
              <a:off x="1169125" y="2337218"/>
              <a:ext cx="1954087" cy="3819179"/>
            </a:xfrm>
            <a:custGeom>
              <a:avLst/>
              <a:gdLst>
                <a:gd name="connsiteX0" fmla="*/ 495242 w 1638688"/>
                <a:gd name="connsiteY0" fmla="*/ 3158802 h 3202290"/>
                <a:gd name="connsiteX1" fmla="*/ 496136 w 1638688"/>
                <a:gd name="connsiteY1" fmla="*/ 3159001 h 3202290"/>
                <a:gd name="connsiteX2" fmla="*/ 496213 w 1638688"/>
                <a:gd name="connsiteY2" fmla="*/ 3159024 h 3202290"/>
                <a:gd name="connsiteX3" fmla="*/ 325316 w 1638688"/>
                <a:gd name="connsiteY3" fmla="*/ 3000745 h 3202290"/>
                <a:gd name="connsiteX4" fmla="*/ 327203 w 1638688"/>
                <a:gd name="connsiteY4" fmla="*/ 3003430 h 3202290"/>
                <a:gd name="connsiteX5" fmla="*/ 327126 w 1638688"/>
                <a:gd name="connsiteY5" fmla="*/ 3003354 h 3202290"/>
                <a:gd name="connsiteX6" fmla="*/ 325316 w 1638688"/>
                <a:gd name="connsiteY6" fmla="*/ 3000745 h 3202290"/>
                <a:gd name="connsiteX7" fmla="*/ 0 w 1638688"/>
                <a:gd name="connsiteY7" fmla="*/ 0 h 3202290"/>
                <a:gd name="connsiteX8" fmla="*/ 1638688 w 1638688"/>
                <a:gd name="connsiteY8" fmla="*/ 0 h 3202290"/>
                <a:gd name="connsiteX9" fmla="*/ 1638688 w 1638688"/>
                <a:gd name="connsiteY9" fmla="*/ 2946769 h 3202290"/>
                <a:gd name="connsiteX10" fmla="*/ 1625270 w 1638688"/>
                <a:gd name="connsiteY10" fmla="*/ 2942296 h 3202290"/>
                <a:gd name="connsiteX11" fmla="*/ 1566334 w 1638688"/>
                <a:gd name="connsiteY11" fmla="*/ 2922651 h 3202290"/>
                <a:gd name="connsiteX12" fmla="*/ 1540934 w 1638688"/>
                <a:gd name="connsiteY12" fmla="*/ 2931118 h 3202290"/>
                <a:gd name="connsiteX13" fmla="*/ 1532467 w 1638688"/>
                <a:gd name="connsiteY13" fmla="*/ 2956518 h 3202290"/>
                <a:gd name="connsiteX14" fmla="*/ 1507067 w 1638688"/>
                <a:gd name="connsiteY14" fmla="*/ 2964984 h 3202290"/>
                <a:gd name="connsiteX15" fmla="*/ 1481667 w 1638688"/>
                <a:gd name="connsiteY15" fmla="*/ 2973451 h 3202290"/>
                <a:gd name="connsiteX16" fmla="*/ 1430867 w 1638688"/>
                <a:gd name="connsiteY16" fmla="*/ 2990384 h 3202290"/>
                <a:gd name="connsiteX17" fmla="*/ 1388534 w 1638688"/>
                <a:gd name="connsiteY17" fmla="*/ 3041184 h 3202290"/>
                <a:gd name="connsiteX18" fmla="*/ 1329267 w 1638688"/>
                <a:gd name="connsiteY18" fmla="*/ 3049651 h 3202290"/>
                <a:gd name="connsiteX19" fmla="*/ 1270000 w 1638688"/>
                <a:gd name="connsiteY19" fmla="*/ 3032718 h 3202290"/>
                <a:gd name="connsiteX20" fmla="*/ 1210734 w 1638688"/>
                <a:gd name="connsiteY20" fmla="*/ 3024251 h 3202290"/>
                <a:gd name="connsiteX21" fmla="*/ 1185334 w 1638688"/>
                <a:gd name="connsiteY21" fmla="*/ 3007318 h 3202290"/>
                <a:gd name="connsiteX22" fmla="*/ 1159934 w 1638688"/>
                <a:gd name="connsiteY22" fmla="*/ 2998851 h 3202290"/>
                <a:gd name="connsiteX23" fmla="*/ 1134534 w 1638688"/>
                <a:gd name="connsiteY23" fmla="*/ 2981918 h 3202290"/>
                <a:gd name="connsiteX24" fmla="*/ 1109134 w 1638688"/>
                <a:gd name="connsiteY24" fmla="*/ 2973451 h 3202290"/>
                <a:gd name="connsiteX25" fmla="*/ 1066800 w 1638688"/>
                <a:gd name="connsiteY25" fmla="*/ 2939584 h 3202290"/>
                <a:gd name="connsiteX26" fmla="*/ 1058334 w 1638688"/>
                <a:gd name="connsiteY26" fmla="*/ 2905718 h 3202290"/>
                <a:gd name="connsiteX27" fmla="*/ 1041400 w 1638688"/>
                <a:gd name="connsiteY27" fmla="*/ 2888784 h 3202290"/>
                <a:gd name="connsiteX28" fmla="*/ 1032934 w 1638688"/>
                <a:gd name="connsiteY28" fmla="*/ 2854918 h 3202290"/>
                <a:gd name="connsiteX29" fmla="*/ 982134 w 1638688"/>
                <a:gd name="connsiteY29" fmla="*/ 2846451 h 3202290"/>
                <a:gd name="connsiteX30" fmla="*/ 956734 w 1638688"/>
                <a:gd name="connsiteY30" fmla="*/ 2854918 h 3202290"/>
                <a:gd name="connsiteX31" fmla="*/ 880534 w 1638688"/>
                <a:gd name="connsiteY31" fmla="*/ 2880318 h 3202290"/>
                <a:gd name="connsiteX32" fmla="*/ 838200 w 1638688"/>
                <a:gd name="connsiteY32" fmla="*/ 2914184 h 3202290"/>
                <a:gd name="connsiteX33" fmla="*/ 821267 w 1638688"/>
                <a:gd name="connsiteY33" fmla="*/ 2939584 h 3202290"/>
                <a:gd name="connsiteX34" fmla="*/ 778934 w 1638688"/>
                <a:gd name="connsiteY34" fmla="*/ 2990384 h 3202290"/>
                <a:gd name="connsiteX35" fmla="*/ 728134 w 1638688"/>
                <a:gd name="connsiteY35" fmla="*/ 3024251 h 3202290"/>
                <a:gd name="connsiteX36" fmla="*/ 677334 w 1638688"/>
                <a:gd name="connsiteY36" fmla="*/ 3049651 h 3202290"/>
                <a:gd name="connsiteX37" fmla="*/ 635000 w 1638688"/>
                <a:gd name="connsiteY37" fmla="*/ 3100451 h 3202290"/>
                <a:gd name="connsiteX38" fmla="*/ 626534 w 1638688"/>
                <a:gd name="connsiteY38" fmla="*/ 3142784 h 3202290"/>
                <a:gd name="connsiteX39" fmla="*/ 609600 w 1638688"/>
                <a:gd name="connsiteY39" fmla="*/ 3168184 h 3202290"/>
                <a:gd name="connsiteX40" fmla="*/ 601134 w 1638688"/>
                <a:gd name="connsiteY40" fmla="*/ 3193584 h 3202290"/>
                <a:gd name="connsiteX41" fmla="*/ 567267 w 1638688"/>
                <a:gd name="connsiteY41" fmla="*/ 3202051 h 3202290"/>
                <a:gd name="connsiteX42" fmla="*/ 524934 w 1638688"/>
                <a:gd name="connsiteY42" fmla="*/ 3168184 h 3202290"/>
                <a:gd name="connsiteX43" fmla="*/ 504840 w 1638688"/>
                <a:gd name="connsiteY43" fmla="*/ 3161637 h 3202290"/>
                <a:gd name="connsiteX44" fmla="*/ 496213 w 1638688"/>
                <a:gd name="connsiteY44" fmla="*/ 3159024 h 3202290"/>
                <a:gd name="connsiteX45" fmla="*/ 498576 w 1638688"/>
                <a:gd name="connsiteY45" fmla="*/ 3159566 h 3202290"/>
                <a:gd name="connsiteX46" fmla="*/ 482600 w 1638688"/>
                <a:gd name="connsiteY46" fmla="*/ 3142784 h 3202290"/>
                <a:gd name="connsiteX47" fmla="*/ 457200 w 1638688"/>
                <a:gd name="connsiteY47" fmla="*/ 3134318 h 3202290"/>
                <a:gd name="connsiteX48" fmla="*/ 423334 w 1638688"/>
                <a:gd name="connsiteY48" fmla="*/ 3108918 h 3202290"/>
                <a:gd name="connsiteX49" fmla="*/ 397934 w 1638688"/>
                <a:gd name="connsiteY49" fmla="*/ 3100451 h 3202290"/>
                <a:gd name="connsiteX50" fmla="*/ 364067 w 1638688"/>
                <a:gd name="connsiteY50" fmla="*/ 3058118 h 3202290"/>
                <a:gd name="connsiteX51" fmla="*/ 328502 w 1638688"/>
                <a:gd name="connsiteY51" fmla="*/ 3005277 h 3202290"/>
                <a:gd name="connsiteX52" fmla="*/ 327203 w 1638688"/>
                <a:gd name="connsiteY52" fmla="*/ 3003430 h 3202290"/>
                <a:gd name="connsiteX53" fmla="*/ 331520 w 1638688"/>
                <a:gd name="connsiteY53" fmla="*/ 3007646 h 3202290"/>
                <a:gd name="connsiteX54" fmla="*/ 313267 w 1638688"/>
                <a:gd name="connsiteY54" fmla="*/ 2973451 h 3202290"/>
                <a:gd name="connsiteX55" fmla="*/ 296334 w 1638688"/>
                <a:gd name="connsiteY55" fmla="*/ 2948051 h 3202290"/>
                <a:gd name="connsiteX56" fmla="*/ 279400 w 1638688"/>
                <a:gd name="connsiteY56" fmla="*/ 2880318 h 3202290"/>
                <a:gd name="connsiteX57" fmla="*/ 262467 w 1638688"/>
                <a:gd name="connsiteY57" fmla="*/ 2854918 h 3202290"/>
                <a:gd name="connsiteX58" fmla="*/ 237067 w 1638688"/>
                <a:gd name="connsiteY58" fmla="*/ 2812584 h 3202290"/>
                <a:gd name="connsiteX59" fmla="*/ 177800 w 1638688"/>
                <a:gd name="connsiteY59" fmla="*/ 2804118 h 3202290"/>
                <a:gd name="connsiteX60" fmla="*/ 152400 w 1638688"/>
                <a:gd name="connsiteY60" fmla="*/ 2812584 h 3202290"/>
                <a:gd name="connsiteX61" fmla="*/ 127000 w 1638688"/>
                <a:gd name="connsiteY61" fmla="*/ 2821051 h 3202290"/>
                <a:gd name="connsiteX62" fmla="*/ 59267 w 1638688"/>
                <a:gd name="connsiteY62" fmla="*/ 2854918 h 3202290"/>
                <a:gd name="connsiteX63" fmla="*/ 33867 w 1638688"/>
                <a:gd name="connsiteY63" fmla="*/ 2863384 h 3202290"/>
                <a:gd name="connsiteX64" fmla="*/ 5213 w 1638688"/>
                <a:gd name="connsiteY64" fmla="*/ 2895431 h 3202290"/>
                <a:gd name="connsiteX65" fmla="*/ 0 w 1638688"/>
                <a:gd name="connsiteY65" fmla="*/ 2912257 h 320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688" h="3202290">
                  <a:moveTo>
                    <a:pt x="495242" y="3158802"/>
                  </a:moveTo>
                  <a:cubicBezTo>
                    <a:pt x="494636" y="3158626"/>
                    <a:pt x="494736" y="3158610"/>
                    <a:pt x="496136" y="3159001"/>
                  </a:cubicBezTo>
                  <a:lnTo>
                    <a:pt x="496213" y="3159024"/>
                  </a:lnTo>
                  <a:close/>
                  <a:moveTo>
                    <a:pt x="325316" y="3000745"/>
                  </a:moveTo>
                  <a:lnTo>
                    <a:pt x="327203" y="3003430"/>
                  </a:lnTo>
                  <a:lnTo>
                    <a:pt x="327126" y="3003354"/>
                  </a:lnTo>
                  <a:cubicBezTo>
                    <a:pt x="326085" y="3001915"/>
                    <a:pt x="325284" y="3000735"/>
                    <a:pt x="325316" y="3000745"/>
                  </a:cubicBezTo>
                  <a:close/>
                  <a:moveTo>
                    <a:pt x="0" y="0"/>
                  </a:moveTo>
                  <a:lnTo>
                    <a:pt x="1638688" y="0"/>
                  </a:lnTo>
                  <a:lnTo>
                    <a:pt x="1638688" y="2946769"/>
                  </a:lnTo>
                  <a:lnTo>
                    <a:pt x="1625270" y="2942296"/>
                  </a:lnTo>
                  <a:cubicBezTo>
                    <a:pt x="1602054" y="2934557"/>
                    <a:pt x="1566338" y="2922652"/>
                    <a:pt x="1566334" y="2922651"/>
                  </a:cubicBezTo>
                  <a:cubicBezTo>
                    <a:pt x="1557464" y="2921666"/>
                    <a:pt x="1547245" y="2924807"/>
                    <a:pt x="1540934" y="2931118"/>
                  </a:cubicBezTo>
                  <a:cubicBezTo>
                    <a:pt x="1534623" y="2937429"/>
                    <a:pt x="1535289" y="2948051"/>
                    <a:pt x="1532467" y="2956518"/>
                  </a:cubicBezTo>
                  <a:lnTo>
                    <a:pt x="1507067" y="2964984"/>
                  </a:lnTo>
                  <a:lnTo>
                    <a:pt x="1481667" y="2973451"/>
                  </a:lnTo>
                  <a:cubicBezTo>
                    <a:pt x="1464734" y="2979095"/>
                    <a:pt x="1446003" y="2980924"/>
                    <a:pt x="1430867" y="2990384"/>
                  </a:cubicBezTo>
                  <a:cubicBezTo>
                    <a:pt x="1389477" y="3016253"/>
                    <a:pt x="1442093" y="3019760"/>
                    <a:pt x="1388534" y="3041184"/>
                  </a:cubicBezTo>
                  <a:cubicBezTo>
                    <a:pt x="1370005" y="3048596"/>
                    <a:pt x="1349023" y="3046829"/>
                    <a:pt x="1329267" y="3049651"/>
                  </a:cubicBezTo>
                  <a:cubicBezTo>
                    <a:pt x="1307499" y="3042395"/>
                    <a:pt x="1293396" y="3036972"/>
                    <a:pt x="1270000" y="3032718"/>
                  </a:cubicBezTo>
                  <a:cubicBezTo>
                    <a:pt x="1250366" y="3029148"/>
                    <a:pt x="1229848" y="3029985"/>
                    <a:pt x="1210734" y="3024251"/>
                  </a:cubicBezTo>
                  <a:cubicBezTo>
                    <a:pt x="1200988" y="3021327"/>
                    <a:pt x="1194435" y="3011869"/>
                    <a:pt x="1185334" y="3007318"/>
                  </a:cubicBezTo>
                  <a:cubicBezTo>
                    <a:pt x="1177352" y="3003327"/>
                    <a:pt x="1167916" y="3002842"/>
                    <a:pt x="1159934" y="2998851"/>
                  </a:cubicBezTo>
                  <a:cubicBezTo>
                    <a:pt x="1150833" y="2994300"/>
                    <a:pt x="1143635" y="2986469"/>
                    <a:pt x="1134534" y="2981918"/>
                  </a:cubicBezTo>
                  <a:cubicBezTo>
                    <a:pt x="1126552" y="2977927"/>
                    <a:pt x="1117116" y="2977442"/>
                    <a:pt x="1109134" y="2973451"/>
                  </a:cubicBezTo>
                  <a:cubicBezTo>
                    <a:pt x="1101157" y="2969462"/>
                    <a:pt x="1072050" y="2950085"/>
                    <a:pt x="1066800" y="2939584"/>
                  </a:cubicBezTo>
                  <a:cubicBezTo>
                    <a:pt x="1061596" y="2929176"/>
                    <a:pt x="1061156" y="2917007"/>
                    <a:pt x="1058334" y="2905718"/>
                  </a:cubicBezTo>
                  <a:cubicBezTo>
                    <a:pt x="1052689" y="2900073"/>
                    <a:pt x="1044970" y="2895924"/>
                    <a:pt x="1041400" y="2888784"/>
                  </a:cubicBezTo>
                  <a:cubicBezTo>
                    <a:pt x="1036196" y="2878376"/>
                    <a:pt x="1042403" y="2861681"/>
                    <a:pt x="1032934" y="2854918"/>
                  </a:cubicBezTo>
                  <a:cubicBezTo>
                    <a:pt x="1018965" y="2844940"/>
                    <a:pt x="999067" y="2849273"/>
                    <a:pt x="982134" y="2846451"/>
                  </a:cubicBezTo>
                  <a:lnTo>
                    <a:pt x="956734" y="2854918"/>
                  </a:lnTo>
                  <a:cubicBezTo>
                    <a:pt x="944021" y="2859156"/>
                    <a:pt x="880559" y="2880307"/>
                    <a:pt x="880534" y="2880318"/>
                  </a:cubicBezTo>
                  <a:cubicBezTo>
                    <a:pt x="866878" y="2886387"/>
                    <a:pt x="847906" y="2902052"/>
                    <a:pt x="838200" y="2914184"/>
                  </a:cubicBezTo>
                  <a:cubicBezTo>
                    <a:pt x="831843" y="2922130"/>
                    <a:pt x="827781" y="2931767"/>
                    <a:pt x="821267" y="2939584"/>
                  </a:cubicBezTo>
                  <a:cubicBezTo>
                    <a:pt x="766942" y="3004774"/>
                    <a:pt x="820975" y="2927321"/>
                    <a:pt x="778934" y="2990384"/>
                  </a:cubicBezTo>
                  <a:cubicBezTo>
                    <a:pt x="778934" y="2990384"/>
                    <a:pt x="745924" y="3014367"/>
                    <a:pt x="728134" y="3024251"/>
                  </a:cubicBezTo>
                  <a:cubicBezTo>
                    <a:pt x="682313" y="3049708"/>
                    <a:pt x="722437" y="3012066"/>
                    <a:pt x="677334" y="3049651"/>
                  </a:cubicBezTo>
                  <a:cubicBezTo>
                    <a:pt x="665356" y="3059632"/>
                    <a:pt x="641054" y="3084307"/>
                    <a:pt x="635000" y="3100451"/>
                  </a:cubicBezTo>
                  <a:cubicBezTo>
                    <a:pt x="629947" y="3113925"/>
                    <a:pt x="631587" y="3129310"/>
                    <a:pt x="626534" y="3142784"/>
                  </a:cubicBezTo>
                  <a:cubicBezTo>
                    <a:pt x="622961" y="3152312"/>
                    <a:pt x="614151" y="3159082"/>
                    <a:pt x="609600" y="3168184"/>
                  </a:cubicBezTo>
                  <a:cubicBezTo>
                    <a:pt x="605609" y="3176166"/>
                    <a:pt x="603956" y="3185117"/>
                    <a:pt x="601134" y="3193584"/>
                  </a:cubicBezTo>
                  <a:cubicBezTo>
                    <a:pt x="589845" y="3196406"/>
                    <a:pt x="578787" y="3203697"/>
                    <a:pt x="567267" y="3202051"/>
                  </a:cubicBezTo>
                  <a:cubicBezTo>
                    <a:pt x="554805" y="3200271"/>
                    <a:pt x="533702" y="3176953"/>
                    <a:pt x="524934" y="3168184"/>
                  </a:cubicBezTo>
                  <a:cubicBezTo>
                    <a:pt x="515940" y="3165186"/>
                    <a:pt x="509441" y="3163086"/>
                    <a:pt x="504840" y="3161637"/>
                  </a:cubicBezTo>
                  <a:lnTo>
                    <a:pt x="496213" y="3159024"/>
                  </a:lnTo>
                  <a:lnTo>
                    <a:pt x="498576" y="3159566"/>
                  </a:lnTo>
                  <a:cubicBezTo>
                    <a:pt x="504251" y="3160572"/>
                    <a:pt x="511655" y="3160217"/>
                    <a:pt x="482600" y="3142784"/>
                  </a:cubicBezTo>
                  <a:cubicBezTo>
                    <a:pt x="474947" y="3138192"/>
                    <a:pt x="464949" y="3138746"/>
                    <a:pt x="457200" y="3134318"/>
                  </a:cubicBezTo>
                  <a:cubicBezTo>
                    <a:pt x="444948" y="3127317"/>
                    <a:pt x="434623" y="3117385"/>
                    <a:pt x="423334" y="3108918"/>
                  </a:cubicBezTo>
                  <a:cubicBezTo>
                    <a:pt x="414867" y="3106096"/>
                    <a:pt x="405587" y="3105043"/>
                    <a:pt x="397934" y="3100451"/>
                  </a:cubicBezTo>
                  <a:cubicBezTo>
                    <a:pt x="384527" y="3092407"/>
                    <a:pt x="371760" y="3069657"/>
                    <a:pt x="364067" y="3058118"/>
                  </a:cubicBezTo>
                  <a:cubicBezTo>
                    <a:pt x="343356" y="3027051"/>
                    <a:pt x="333080" y="3011921"/>
                    <a:pt x="328502" y="3005277"/>
                  </a:cubicBezTo>
                  <a:lnTo>
                    <a:pt x="327203" y="3003430"/>
                  </a:lnTo>
                  <a:lnTo>
                    <a:pt x="331520" y="3007646"/>
                  </a:lnTo>
                  <a:cubicBezTo>
                    <a:pt x="330790" y="3005146"/>
                    <a:pt x="326284" y="2996231"/>
                    <a:pt x="313267" y="2973451"/>
                  </a:cubicBezTo>
                  <a:cubicBezTo>
                    <a:pt x="308219" y="2964616"/>
                    <a:pt x="300885" y="2957152"/>
                    <a:pt x="296334" y="2948051"/>
                  </a:cubicBezTo>
                  <a:cubicBezTo>
                    <a:pt x="287655" y="2930694"/>
                    <a:pt x="282621" y="2896421"/>
                    <a:pt x="279400" y="2880318"/>
                  </a:cubicBezTo>
                  <a:cubicBezTo>
                    <a:pt x="273756" y="2871851"/>
                    <a:pt x="267018" y="2864019"/>
                    <a:pt x="262467" y="2854918"/>
                  </a:cubicBezTo>
                  <a:cubicBezTo>
                    <a:pt x="255277" y="2840538"/>
                    <a:pt x="256910" y="2819198"/>
                    <a:pt x="237067" y="2812584"/>
                  </a:cubicBezTo>
                  <a:cubicBezTo>
                    <a:pt x="218135" y="2806273"/>
                    <a:pt x="197556" y="2806940"/>
                    <a:pt x="177800" y="2804118"/>
                  </a:cubicBezTo>
                  <a:lnTo>
                    <a:pt x="152400" y="2812584"/>
                  </a:lnTo>
                  <a:lnTo>
                    <a:pt x="127000" y="2821051"/>
                  </a:lnTo>
                  <a:cubicBezTo>
                    <a:pt x="68627" y="2840509"/>
                    <a:pt x="88821" y="2825362"/>
                    <a:pt x="59267" y="2854918"/>
                  </a:cubicBezTo>
                  <a:cubicBezTo>
                    <a:pt x="50800" y="2857740"/>
                    <a:pt x="41293" y="2858434"/>
                    <a:pt x="33867" y="2863384"/>
                  </a:cubicBezTo>
                  <a:cubicBezTo>
                    <a:pt x="17572" y="2874247"/>
                    <a:pt x="10144" y="2883830"/>
                    <a:pt x="5213" y="2895431"/>
                  </a:cubicBezTo>
                  <a:lnTo>
                    <a:pt x="0" y="29122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任意多边形 14"/>
            <p:cNvSpPr/>
            <p:nvPr/>
          </p:nvSpPr>
          <p:spPr>
            <a:xfrm>
              <a:off x="1169125" y="5552371"/>
              <a:ext cx="1954087" cy="604024"/>
            </a:xfrm>
            <a:custGeom>
              <a:avLst/>
              <a:gdLst>
                <a:gd name="connsiteX0" fmla="*/ 495242 w 1638688"/>
                <a:gd name="connsiteY0" fmla="*/ 463800 h 507288"/>
                <a:gd name="connsiteX1" fmla="*/ 496136 w 1638688"/>
                <a:gd name="connsiteY1" fmla="*/ 463999 h 507288"/>
                <a:gd name="connsiteX2" fmla="*/ 496213 w 1638688"/>
                <a:gd name="connsiteY2" fmla="*/ 464022 h 507288"/>
                <a:gd name="connsiteX3" fmla="*/ 325316 w 1638688"/>
                <a:gd name="connsiteY3" fmla="*/ 305743 h 507288"/>
                <a:gd name="connsiteX4" fmla="*/ 327203 w 1638688"/>
                <a:gd name="connsiteY4" fmla="*/ 308428 h 507288"/>
                <a:gd name="connsiteX5" fmla="*/ 327126 w 1638688"/>
                <a:gd name="connsiteY5" fmla="*/ 308352 h 507288"/>
                <a:gd name="connsiteX6" fmla="*/ 325316 w 1638688"/>
                <a:gd name="connsiteY6" fmla="*/ 305743 h 507288"/>
                <a:gd name="connsiteX7" fmla="*/ 177800 w 1638688"/>
                <a:gd name="connsiteY7" fmla="*/ 0 h 507288"/>
                <a:gd name="connsiteX8" fmla="*/ 237067 w 1638688"/>
                <a:gd name="connsiteY8" fmla="*/ 8466 h 507288"/>
                <a:gd name="connsiteX9" fmla="*/ 262467 w 1638688"/>
                <a:gd name="connsiteY9" fmla="*/ 50800 h 507288"/>
                <a:gd name="connsiteX10" fmla="*/ 279400 w 1638688"/>
                <a:gd name="connsiteY10" fmla="*/ 76200 h 507288"/>
                <a:gd name="connsiteX11" fmla="*/ 296334 w 1638688"/>
                <a:gd name="connsiteY11" fmla="*/ 143933 h 507288"/>
                <a:gd name="connsiteX12" fmla="*/ 313267 w 1638688"/>
                <a:gd name="connsiteY12" fmla="*/ 169333 h 507288"/>
                <a:gd name="connsiteX13" fmla="*/ 331520 w 1638688"/>
                <a:gd name="connsiteY13" fmla="*/ 203528 h 507288"/>
                <a:gd name="connsiteX14" fmla="*/ 327203 w 1638688"/>
                <a:gd name="connsiteY14" fmla="*/ 199312 h 507288"/>
                <a:gd name="connsiteX15" fmla="*/ 325316 w 1638688"/>
                <a:gd name="connsiteY15" fmla="*/ 196627 h 507288"/>
                <a:gd name="connsiteX16" fmla="*/ 327126 w 1638688"/>
                <a:gd name="connsiteY16" fmla="*/ 199236 h 507288"/>
                <a:gd name="connsiteX17" fmla="*/ 327203 w 1638688"/>
                <a:gd name="connsiteY17" fmla="*/ 199312 h 507288"/>
                <a:gd name="connsiteX18" fmla="*/ 328502 w 1638688"/>
                <a:gd name="connsiteY18" fmla="*/ 201159 h 507288"/>
                <a:gd name="connsiteX19" fmla="*/ 364067 w 1638688"/>
                <a:gd name="connsiteY19" fmla="*/ 254000 h 507288"/>
                <a:gd name="connsiteX20" fmla="*/ 397934 w 1638688"/>
                <a:gd name="connsiteY20" fmla="*/ 296333 h 507288"/>
                <a:gd name="connsiteX21" fmla="*/ 423334 w 1638688"/>
                <a:gd name="connsiteY21" fmla="*/ 304800 h 507288"/>
                <a:gd name="connsiteX22" fmla="*/ 457200 w 1638688"/>
                <a:gd name="connsiteY22" fmla="*/ 330200 h 507288"/>
                <a:gd name="connsiteX23" fmla="*/ 482600 w 1638688"/>
                <a:gd name="connsiteY23" fmla="*/ 338666 h 507288"/>
                <a:gd name="connsiteX24" fmla="*/ 498576 w 1638688"/>
                <a:gd name="connsiteY24" fmla="*/ 355448 h 507288"/>
                <a:gd name="connsiteX25" fmla="*/ 496213 w 1638688"/>
                <a:gd name="connsiteY25" fmla="*/ 354906 h 507288"/>
                <a:gd name="connsiteX26" fmla="*/ 496136 w 1638688"/>
                <a:gd name="connsiteY26" fmla="*/ 354883 h 507288"/>
                <a:gd name="connsiteX27" fmla="*/ 495242 w 1638688"/>
                <a:gd name="connsiteY27" fmla="*/ 354684 h 507288"/>
                <a:gd name="connsiteX28" fmla="*/ 496213 w 1638688"/>
                <a:gd name="connsiteY28" fmla="*/ 354906 h 507288"/>
                <a:gd name="connsiteX29" fmla="*/ 504840 w 1638688"/>
                <a:gd name="connsiteY29" fmla="*/ 357519 h 507288"/>
                <a:gd name="connsiteX30" fmla="*/ 524934 w 1638688"/>
                <a:gd name="connsiteY30" fmla="*/ 364066 h 507288"/>
                <a:gd name="connsiteX31" fmla="*/ 567267 w 1638688"/>
                <a:gd name="connsiteY31" fmla="*/ 397933 h 507288"/>
                <a:gd name="connsiteX32" fmla="*/ 601134 w 1638688"/>
                <a:gd name="connsiteY32" fmla="*/ 389466 h 507288"/>
                <a:gd name="connsiteX33" fmla="*/ 609600 w 1638688"/>
                <a:gd name="connsiteY33" fmla="*/ 364066 h 507288"/>
                <a:gd name="connsiteX34" fmla="*/ 626534 w 1638688"/>
                <a:gd name="connsiteY34" fmla="*/ 338666 h 507288"/>
                <a:gd name="connsiteX35" fmla="*/ 635000 w 1638688"/>
                <a:gd name="connsiteY35" fmla="*/ 296333 h 507288"/>
                <a:gd name="connsiteX36" fmla="*/ 677334 w 1638688"/>
                <a:gd name="connsiteY36" fmla="*/ 245533 h 507288"/>
                <a:gd name="connsiteX37" fmla="*/ 728134 w 1638688"/>
                <a:gd name="connsiteY37" fmla="*/ 220133 h 507288"/>
                <a:gd name="connsiteX38" fmla="*/ 778934 w 1638688"/>
                <a:gd name="connsiteY38" fmla="*/ 186266 h 507288"/>
                <a:gd name="connsiteX39" fmla="*/ 821267 w 1638688"/>
                <a:gd name="connsiteY39" fmla="*/ 135466 h 507288"/>
                <a:gd name="connsiteX40" fmla="*/ 838200 w 1638688"/>
                <a:gd name="connsiteY40" fmla="*/ 110066 h 507288"/>
                <a:gd name="connsiteX41" fmla="*/ 880534 w 1638688"/>
                <a:gd name="connsiteY41" fmla="*/ 76200 h 507288"/>
                <a:gd name="connsiteX42" fmla="*/ 956734 w 1638688"/>
                <a:gd name="connsiteY42" fmla="*/ 50800 h 507288"/>
                <a:gd name="connsiteX43" fmla="*/ 982134 w 1638688"/>
                <a:gd name="connsiteY43" fmla="*/ 42333 h 507288"/>
                <a:gd name="connsiteX44" fmla="*/ 1032934 w 1638688"/>
                <a:gd name="connsiteY44" fmla="*/ 50800 h 507288"/>
                <a:gd name="connsiteX45" fmla="*/ 1041400 w 1638688"/>
                <a:gd name="connsiteY45" fmla="*/ 84666 h 507288"/>
                <a:gd name="connsiteX46" fmla="*/ 1058334 w 1638688"/>
                <a:gd name="connsiteY46" fmla="*/ 101600 h 507288"/>
                <a:gd name="connsiteX47" fmla="*/ 1066800 w 1638688"/>
                <a:gd name="connsiteY47" fmla="*/ 135466 h 507288"/>
                <a:gd name="connsiteX48" fmla="*/ 1109134 w 1638688"/>
                <a:gd name="connsiteY48" fmla="*/ 169333 h 507288"/>
                <a:gd name="connsiteX49" fmla="*/ 1134534 w 1638688"/>
                <a:gd name="connsiteY49" fmla="*/ 177800 h 507288"/>
                <a:gd name="connsiteX50" fmla="*/ 1159934 w 1638688"/>
                <a:gd name="connsiteY50" fmla="*/ 194733 h 507288"/>
                <a:gd name="connsiteX51" fmla="*/ 1185334 w 1638688"/>
                <a:gd name="connsiteY51" fmla="*/ 203200 h 507288"/>
                <a:gd name="connsiteX52" fmla="*/ 1210734 w 1638688"/>
                <a:gd name="connsiteY52" fmla="*/ 220133 h 507288"/>
                <a:gd name="connsiteX53" fmla="*/ 1270000 w 1638688"/>
                <a:gd name="connsiteY53" fmla="*/ 228600 h 507288"/>
                <a:gd name="connsiteX54" fmla="*/ 1329267 w 1638688"/>
                <a:gd name="connsiteY54" fmla="*/ 245533 h 507288"/>
                <a:gd name="connsiteX55" fmla="*/ 1388534 w 1638688"/>
                <a:gd name="connsiteY55" fmla="*/ 237066 h 507288"/>
                <a:gd name="connsiteX56" fmla="*/ 1430867 w 1638688"/>
                <a:gd name="connsiteY56" fmla="*/ 186266 h 507288"/>
                <a:gd name="connsiteX57" fmla="*/ 1481667 w 1638688"/>
                <a:gd name="connsiteY57" fmla="*/ 169333 h 507288"/>
                <a:gd name="connsiteX58" fmla="*/ 1507067 w 1638688"/>
                <a:gd name="connsiteY58" fmla="*/ 160866 h 507288"/>
                <a:gd name="connsiteX59" fmla="*/ 1532467 w 1638688"/>
                <a:gd name="connsiteY59" fmla="*/ 152400 h 507288"/>
                <a:gd name="connsiteX60" fmla="*/ 1540934 w 1638688"/>
                <a:gd name="connsiteY60" fmla="*/ 127000 h 507288"/>
                <a:gd name="connsiteX61" fmla="*/ 1566334 w 1638688"/>
                <a:gd name="connsiteY61" fmla="*/ 118533 h 507288"/>
                <a:gd name="connsiteX62" fmla="*/ 1625270 w 1638688"/>
                <a:gd name="connsiteY62" fmla="*/ 138178 h 507288"/>
                <a:gd name="connsiteX63" fmla="*/ 1638688 w 1638688"/>
                <a:gd name="connsiteY63" fmla="*/ 142651 h 507288"/>
                <a:gd name="connsiteX64" fmla="*/ 1638688 w 1638688"/>
                <a:gd name="connsiteY64" fmla="*/ 251767 h 507288"/>
                <a:gd name="connsiteX65" fmla="*/ 1625270 w 1638688"/>
                <a:gd name="connsiteY65" fmla="*/ 247294 h 507288"/>
                <a:gd name="connsiteX66" fmla="*/ 1566334 w 1638688"/>
                <a:gd name="connsiteY66" fmla="*/ 227649 h 507288"/>
                <a:gd name="connsiteX67" fmla="*/ 1540934 w 1638688"/>
                <a:gd name="connsiteY67" fmla="*/ 236116 h 507288"/>
                <a:gd name="connsiteX68" fmla="*/ 1532467 w 1638688"/>
                <a:gd name="connsiteY68" fmla="*/ 261516 h 507288"/>
                <a:gd name="connsiteX69" fmla="*/ 1507067 w 1638688"/>
                <a:gd name="connsiteY69" fmla="*/ 269982 h 507288"/>
                <a:gd name="connsiteX70" fmla="*/ 1481667 w 1638688"/>
                <a:gd name="connsiteY70" fmla="*/ 278449 h 507288"/>
                <a:gd name="connsiteX71" fmla="*/ 1430867 w 1638688"/>
                <a:gd name="connsiteY71" fmla="*/ 295382 h 507288"/>
                <a:gd name="connsiteX72" fmla="*/ 1388534 w 1638688"/>
                <a:gd name="connsiteY72" fmla="*/ 346182 h 507288"/>
                <a:gd name="connsiteX73" fmla="*/ 1329267 w 1638688"/>
                <a:gd name="connsiteY73" fmla="*/ 354649 h 507288"/>
                <a:gd name="connsiteX74" fmla="*/ 1270000 w 1638688"/>
                <a:gd name="connsiteY74" fmla="*/ 337716 h 507288"/>
                <a:gd name="connsiteX75" fmla="*/ 1210734 w 1638688"/>
                <a:gd name="connsiteY75" fmla="*/ 329249 h 507288"/>
                <a:gd name="connsiteX76" fmla="*/ 1185334 w 1638688"/>
                <a:gd name="connsiteY76" fmla="*/ 312316 h 507288"/>
                <a:gd name="connsiteX77" fmla="*/ 1159934 w 1638688"/>
                <a:gd name="connsiteY77" fmla="*/ 303849 h 507288"/>
                <a:gd name="connsiteX78" fmla="*/ 1134534 w 1638688"/>
                <a:gd name="connsiteY78" fmla="*/ 286916 h 507288"/>
                <a:gd name="connsiteX79" fmla="*/ 1109134 w 1638688"/>
                <a:gd name="connsiteY79" fmla="*/ 278449 h 507288"/>
                <a:gd name="connsiteX80" fmla="*/ 1066800 w 1638688"/>
                <a:gd name="connsiteY80" fmla="*/ 244582 h 507288"/>
                <a:gd name="connsiteX81" fmla="*/ 1058334 w 1638688"/>
                <a:gd name="connsiteY81" fmla="*/ 210716 h 507288"/>
                <a:gd name="connsiteX82" fmla="*/ 1041400 w 1638688"/>
                <a:gd name="connsiteY82" fmla="*/ 193782 h 507288"/>
                <a:gd name="connsiteX83" fmla="*/ 1032934 w 1638688"/>
                <a:gd name="connsiteY83" fmla="*/ 159916 h 507288"/>
                <a:gd name="connsiteX84" fmla="*/ 982134 w 1638688"/>
                <a:gd name="connsiteY84" fmla="*/ 151449 h 507288"/>
                <a:gd name="connsiteX85" fmla="*/ 956734 w 1638688"/>
                <a:gd name="connsiteY85" fmla="*/ 159916 h 507288"/>
                <a:gd name="connsiteX86" fmla="*/ 880534 w 1638688"/>
                <a:gd name="connsiteY86" fmla="*/ 185316 h 507288"/>
                <a:gd name="connsiteX87" fmla="*/ 838200 w 1638688"/>
                <a:gd name="connsiteY87" fmla="*/ 219182 h 507288"/>
                <a:gd name="connsiteX88" fmla="*/ 821267 w 1638688"/>
                <a:gd name="connsiteY88" fmla="*/ 244582 h 507288"/>
                <a:gd name="connsiteX89" fmla="*/ 778934 w 1638688"/>
                <a:gd name="connsiteY89" fmla="*/ 295382 h 507288"/>
                <a:gd name="connsiteX90" fmla="*/ 728134 w 1638688"/>
                <a:gd name="connsiteY90" fmla="*/ 329249 h 507288"/>
                <a:gd name="connsiteX91" fmla="*/ 677334 w 1638688"/>
                <a:gd name="connsiteY91" fmla="*/ 354649 h 507288"/>
                <a:gd name="connsiteX92" fmla="*/ 635000 w 1638688"/>
                <a:gd name="connsiteY92" fmla="*/ 405449 h 507288"/>
                <a:gd name="connsiteX93" fmla="*/ 626534 w 1638688"/>
                <a:gd name="connsiteY93" fmla="*/ 447782 h 507288"/>
                <a:gd name="connsiteX94" fmla="*/ 609600 w 1638688"/>
                <a:gd name="connsiteY94" fmla="*/ 473182 h 507288"/>
                <a:gd name="connsiteX95" fmla="*/ 601134 w 1638688"/>
                <a:gd name="connsiteY95" fmla="*/ 498582 h 507288"/>
                <a:gd name="connsiteX96" fmla="*/ 567267 w 1638688"/>
                <a:gd name="connsiteY96" fmla="*/ 507049 h 507288"/>
                <a:gd name="connsiteX97" fmla="*/ 524934 w 1638688"/>
                <a:gd name="connsiteY97" fmla="*/ 473182 h 507288"/>
                <a:gd name="connsiteX98" fmla="*/ 504840 w 1638688"/>
                <a:gd name="connsiteY98" fmla="*/ 466635 h 507288"/>
                <a:gd name="connsiteX99" fmla="*/ 496213 w 1638688"/>
                <a:gd name="connsiteY99" fmla="*/ 464022 h 507288"/>
                <a:gd name="connsiteX100" fmla="*/ 498576 w 1638688"/>
                <a:gd name="connsiteY100" fmla="*/ 464564 h 507288"/>
                <a:gd name="connsiteX101" fmla="*/ 482600 w 1638688"/>
                <a:gd name="connsiteY101" fmla="*/ 447782 h 507288"/>
                <a:gd name="connsiteX102" fmla="*/ 457200 w 1638688"/>
                <a:gd name="connsiteY102" fmla="*/ 439316 h 507288"/>
                <a:gd name="connsiteX103" fmla="*/ 423334 w 1638688"/>
                <a:gd name="connsiteY103" fmla="*/ 413916 h 507288"/>
                <a:gd name="connsiteX104" fmla="*/ 397934 w 1638688"/>
                <a:gd name="connsiteY104" fmla="*/ 405449 h 507288"/>
                <a:gd name="connsiteX105" fmla="*/ 364067 w 1638688"/>
                <a:gd name="connsiteY105" fmla="*/ 363116 h 507288"/>
                <a:gd name="connsiteX106" fmla="*/ 328502 w 1638688"/>
                <a:gd name="connsiteY106" fmla="*/ 310275 h 507288"/>
                <a:gd name="connsiteX107" fmla="*/ 327203 w 1638688"/>
                <a:gd name="connsiteY107" fmla="*/ 308428 h 507288"/>
                <a:gd name="connsiteX108" fmla="*/ 331520 w 1638688"/>
                <a:gd name="connsiteY108" fmla="*/ 312644 h 507288"/>
                <a:gd name="connsiteX109" fmla="*/ 313267 w 1638688"/>
                <a:gd name="connsiteY109" fmla="*/ 278449 h 507288"/>
                <a:gd name="connsiteX110" fmla="*/ 296334 w 1638688"/>
                <a:gd name="connsiteY110" fmla="*/ 253049 h 507288"/>
                <a:gd name="connsiteX111" fmla="*/ 279400 w 1638688"/>
                <a:gd name="connsiteY111" fmla="*/ 185316 h 507288"/>
                <a:gd name="connsiteX112" fmla="*/ 262467 w 1638688"/>
                <a:gd name="connsiteY112" fmla="*/ 159916 h 507288"/>
                <a:gd name="connsiteX113" fmla="*/ 237067 w 1638688"/>
                <a:gd name="connsiteY113" fmla="*/ 117582 h 507288"/>
                <a:gd name="connsiteX114" fmla="*/ 177800 w 1638688"/>
                <a:gd name="connsiteY114" fmla="*/ 109116 h 507288"/>
                <a:gd name="connsiteX115" fmla="*/ 152400 w 1638688"/>
                <a:gd name="connsiteY115" fmla="*/ 117582 h 507288"/>
                <a:gd name="connsiteX116" fmla="*/ 127000 w 1638688"/>
                <a:gd name="connsiteY116" fmla="*/ 126049 h 507288"/>
                <a:gd name="connsiteX117" fmla="*/ 59267 w 1638688"/>
                <a:gd name="connsiteY117" fmla="*/ 159916 h 507288"/>
                <a:gd name="connsiteX118" fmla="*/ 33867 w 1638688"/>
                <a:gd name="connsiteY118" fmla="*/ 168382 h 507288"/>
                <a:gd name="connsiteX119" fmla="*/ 5213 w 1638688"/>
                <a:gd name="connsiteY119" fmla="*/ 200429 h 507288"/>
                <a:gd name="connsiteX120" fmla="*/ 0 w 1638688"/>
                <a:gd name="connsiteY120" fmla="*/ 217255 h 507288"/>
                <a:gd name="connsiteX121" fmla="*/ 0 w 1638688"/>
                <a:gd name="connsiteY121" fmla="*/ 108139 h 507288"/>
                <a:gd name="connsiteX122" fmla="*/ 5213 w 1638688"/>
                <a:gd name="connsiteY122" fmla="*/ 91313 h 507288"/>
                <a:gd name="connsiteX123" fmla="*/ 33867 w 1638688"/>
                <a:gd name="connsiteY123" fmla="*/ 59266 h 507288"/>
                <a:gd name="connsiteX124" fmla="*/ 59267 w 1638688"/>
                <a:gd name="connsiteY124" fmla="*/ 50800 h 507288"/>
                <a:gd name="connsiteX125" fmla="*/ 127000 w 1638688"/>
                <a:gd name="connsiteY125" fmla="*/ 16933 h 507288"/>
                <a:gd name="connsiteX126" fmla="*/ 152400 w 1638688"/>
                <a:gd name="connsiteY126" fmla="*/ 8466 h 50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38688" h="507288">
                  <a:moveTo>
                    <a:pt x="495242" y="463800"/>
                  </a:moveTo>
                  <a:cubicBezTo>
                    <a:pt x="494636" y="463624"/>
                    <a:pt x="494736" y="463608"/>
                    <a:pt x="496136" y="463999"/>
                  </a:cubicBezTo>
                  <a:lnTo>
                    <a:pt x="496213" y="464022"/>
                  </a:lnTo>
                  <a:close/>
                  <a:moveTo>
                    <a:pt x="325316" y="305743"/>
                  </a:moveTo>
                  <a:lnTo>
                    <a:pt x="327203" y="308428"/>
                  </a:lnTo>
                  <a:lnTo>
                    <a:pt x="327126" y="308352"/>
                  </a:lnTo>
                  <a:cubicBezTo>
                    <a:pt x="326085" y="306913"/>
                    <a:pt x="325284" y="305733"/>
                    <a:pt x="325316" y="305743"/>
                  </a:cubicBezTo>
                  <a:close/>
                  <a:moveTo>
                    <a:pt x="177800" y="0"/>
                  </a:moveTo>
                  <a:cubicBezTo>
                    <a:pt x="197556" y="2822"/>
                    <a:pt x="218135" y="2155"/>
                    <a:pt x="237067" y="8466"/>
                  </a:cubicBezTo>
                  <a:cubicBezTo>
                    <a:pt x="256910" y="15080"/>
                    <a:pt x="255277" y="36420"/>
                    <a:pt x="262467" y="50800"/>
                  </a:cubicBezTo>
                  <a:cubicBezTo>
                    <a:pt x="267018" y="59901"/>
                    <a:pt x="273756" y="67733"/>
                    <a:pt x="279400" y="76200"/>
                  </a:cubicBezTo>
                  <a:cubicBezTo>
                    <a:pt x="282621" y="92303"/>
                    <a:pt x="287655" y="126576"/>
                    <a:pt x="296334" y="143933"/>
                  </a:cubicBezTo>
                  <a:cubicBezTo>
                    <a:pt x="300885" y="153034"/>
                    <a:pt x="308219" y="160498"/>
                    <a:pt x="313267" y="169333"/>
                  </a:cubicBezTo>
                  <a:cubicBezTo>
                    <a:pt x="326284" y="192113"/>
                    <a:pt x="330790" y="201028"/>
                    <a:pt x="331520" y="203528"/>
                  </a:cubicBezTo>
                  <a:lnTo>
                    <a:pt x="327203" y="199312"/>
                  </a:lnTo>
                  <a:lnTo>
                    <a:pt x="325316" y="196627"/>
                  </a:lnTo>
                  <a:cubicBezTo>
                    <a:pt x="325284" y="196617"/>
                    <a:pt x="326085" y="197797"/>
                    <a:pt x="327126" y="199236"/>
                  </a:cubicBezTo>
                  <a:lnTo>
                    <a:pt x="327203" y="199312"/>
                  </a:lnTo>
                  <a:lnTo>
                    <a:pt x="328502" y="201159"/>
                  </a:lnTo>
                  <a:cubicBezTo>
                    <a:pt x="333080" y="207803"/>
                    <a:pt x="343356" y="222933"/>
                    <a:pt x="364067" y="254000"/>
                  </a:cubicBezTo>
                  <a:cubicBezTo>
                    <a:pt x="371760" y="265539"/>
                    <a:pt x="384527" y="288289"/>
                    <a:pt x="397934" y="296333"/>
                  </a:cubicBezTo>
                  <a:cubicBezTo>
                    <a:pt x="405587" y="300925"/>
                    <a:pt x="414867" y="301978"/>
                    <a:pt x="423334" y="304800"/>
                  </a:cubicBezTo>
                  <a:cubicBezTo>
                    <a:pt x="434623" y="313267"/>
                    <a:pt x="444948" y="323199"/>
                    <a:pt x="457200" y="330200"/>
                  </a:cubicBezTo>
                  <a:cubicBezTo>
                    <a:pt x="464949" y="334628"/>
                    <a:pt x="474947" y="334074"/>
                    <a:pt x="482600" y="338666"/>
                  </a:cubicBezTo>
                  <a:cubicBezTo>
                    <a:pt x="511655" y="356099"/>
                    <a:pt x="504251" y="356454"/>
                    <a:pt x="498576" y="355448"/>
                  </a:cubicBezTo>
                  <a:lnTo>
                    <a:pt x="496213" y="354906"/>
                  </a:lnTo>
                  <a:lnTo>
                    <a:pt x="496136" y="354883"/>
                  </a:lnTo>
                  <a:cubicBezTo>
                    <a:pt x="494736" y="354492"/>
                    <a:pt x="494636" y="354508"/>
                    <a:pt x="495242" y="354684"/>
                  </a:cubicBezTo>
                  <a:lnTo>
                    <a:pt x="496213" y="354906"/>
                  </a:lnTo>
                  <a:lnTo>
                    <a:pt x="504840" y="357519"/>
                  </a:lnTo>
                  <a:cubicBezTo>
                    <a:pt x="509441" y="358968"/>
                    <a:pt x="515940" y="361068"/>
                    <a:pt x="524934" y="364066"/>
                  </a:cubicBezTo>
                  <a:cubicBezTo>
                    <a:pt x="533702" y="372835"/>
                    <a:pt x="554805" y="396153"/>
                    <a:pt x="567267" y="397933"/>
                  </a:cubicBezTo>
                  <a:cubicBezTo>
                    <a:pt x="578787" y="399579"/>
                    <a:pt x="589845" y="392288"/>
                    <a:pt x="601134" y="389466"/>
                  </a:cubicBezTo>
                  <a:cubicBezTo>
                    <a:pt x="603956" y="380999"/>
                    <a:pt x="605609" y="372048"/>
                    <a:pt x="609600" y="364066"/>
                  </a:cubicBezTo>
                  <a:cubicBezTo>
                    <a:pt x="614151" y="354964"/>
                    <a:pt x="622961" y="348194"/>
                    <a:pt x="626534" y="338666"/>
                  </a:cubicBezTo>
                  <a:cubicBezTo>
                    <a:pt x="631587" y="325192"/>
                    <a:pt x="629947" y="309807"/>
                    <a:pt x="635000" y="296333"/>
                  </a:cubicBezTo>
                  <a:cubicBezTo>
                    <a:pt x="641054" y="280189"/>
                    <a:pt x="665356" y="255514"/>
                    <a:pt x="677334" y="245533"/>
                  </a:cubicBezTo>
                  <a:cubicBezTo>
                    <a:pt x="722437" y="207948"/>
                    <a:pt x="682313" y="245590"/>
                    <a:pt x="728134" y="220133"/>
                  </a:cubicBezTo>
                  <a:cubicBezTo>
                    <a:pt x="745924" y="210249"/>
                    <a:pt x="778934" y="186266"/>
                    <a:pt x="778934" y="186266"/>
                  </a:cubicBezTo>
                  <a:cubicBezTo>
                    <a:pt x="820975" y="123203"/>
                    <a:pt x="766942" y="200656"/>
                    <a:pt x="821267" y="135466"/>
                  </a:cubicBezTo>
                  <a:cubicBezTo>
                    <a:pt x="827781" y="127649"/>
                    <a:pt x="831843" y="118012"/>
                    <a:pt x="838200" y="110066"/>
                  </a:cubicBezTo>
                  <a:cubicBezTo>
                    <a:pt x="847906" y="97934"/>
                    <a:pt x="866878" y="82269"/>
                    <a:pt x="880534" y="76200"/>
                  </a:cubicBezTo>
                  <a:cubicBezTo>
                    <a:pt x="880559" y="76189"/>
                    <a:pt x="944021" y="55038"/>
                    <a:pt x="956734" y="50800"/>
                  </a:cubicBezTo>
                  <a:lnTo>
                    <a:pt x="982134" y="42333"/>
                  </a:lnTo>
                  <a:cubicBezTo>
                    <a:pt x="999067" y="45155"/>
                    <a:pt x="1018965" y="40822"/>
                    <a:pt x="1032934" y="50800"/>
                  </a:cubicBezTo>
                  <a:cubicBezTo>
                    <a:pt x="1042403" y="57563"/>
                    <a:pt x="1036196" y="74258"/>
                    <a:pt x="1041400" y="84666"/>
                  </a:cubicBezTo>
                  <a:cubicBezTo>
                    <a:pt x="1044970" y="91806"/>
                    <a:pt x="1052689" y="95955"/>
                    <a:pt x="1058334" y="101600"/>
                  </a:cubicBezTo>
                  <a:cubicBezTo>
                    <a:pt x="1061156" y="112889"/>
                    <a:pt x="1061596" y="125058"/>
                    <a:pt x="1066800" y="135466"/>
                  </a:cubicBezTo>
                  <a:cubicBezTo>
                    <a:pt x="1072050" y="145967"/>
                    <a:pt x="1101157" y="165344"/>
                    <a:pt x="1109134" y="169333"/>
                  </a:cubicBezTo>
                  <a:cubicBezTo>
                    <a:pt x="1117116" y="173324"/>
                    <a:pt x="1126552" y="173809"/>
                    <a:pt x="1134534" y="177800"/>
                  </a:cubicBezTo>
                  <a:cubicBezTo>
                    <a:pt x="1143635" y="182351"/>
                    <a:pt x="1150833" y="190182"/>
                    <a:pt x="1159934" y="194733"/>
                  </a:cubicBezTo>
                  <a:cubicBezTo>
                    <a:pt x="1167916" y="198724"/>
                    <a:pt x="1177352" y="199209"/>
                    <a:pt x="1185334" y="203200"/>
                  </a:cubicBezTo>
                  <a:cubicBezTo>
                    <a:pt x="1194435" y="207751"/>
                    <a:pt x="1200988" y="217209"/>
                    <a:pt x="1210734" y="220133"/>
                  </a:cubicBezTo>
                  <a:cubicBezTo>
                    <a:pt x="1229848" y="225867"/>
                    <a:pt x="1250366" y="225030"/>
                    <a:pt x="1270000" y="228600"/>
                  </a:cubicBezTo>
                  <a:cubicBezTo>
                    <a:pt x="1293396" y="232854"/>
                    <a:pt x="1307499" y="238277"/>
                    <a:pt x="1329267" y="245533"/>
                  </a:cubicBezTo>
                  <a:cubicBezTo>
                    <a:pt x="1349023" y="242711"/>
                    <a:pt x="1370005" y="244478"/>
                    <a:pt x="1388534" y="237066"/>
                  </a:cubicBezTo>
                  <a:cubicBezTo>
                    <a:pt x="1442093" y="215642"/>
                    <a:pt x="1389477" y="212135"/>
                    <a:pt x="1430867" y="186266"/>
                  </a:cubicBezTo>
                  <a:cubicBezTo>
                    <a:pt x="1446003" y="176806"/>
                    <a:pt x="1464734" y="174977"/>
                    <a:pt x="1481667" y="169333"/>
                  </a:cubicBezTo>
                  <a:lnTo>
                    <a:pt x="1507067" y="160866"/>
                  </a:lnTo>
                  <a:lnTo>
                    <a:pt x="1532467" y="152400"/>
                  </a:lnTo>
                  <a:cubicBezTo>
                    <a:pt x="1535289" y="143933"/>
                    <a:pt x="1534623" y="133311"/>
                    <a:pt x="1540934" y="127000"/>
                  </a:cubicBezTo>
                  <a:cubicBezTo>
                    <a:pt x="1547245" y="120689"/>
                    <a:pt x="1557464" y="117548"/>
                    <a:pt x="1566334" y="118533"/>
                  </a:cubicBezTo>
                  <a:cubicBezTo>
                    <a:pt x="1566338" y="118534"/>
                    <a:pt x="1602054" y="130439"/>
                    <a:pt x="1625270" y="138178"/>
                  </a:cubicBezTo>
                  <a:lnTo>
                    <a:pt x="1638688" y="142651"/>
                  </a:lnTo>
                  <a:lnTo>
                    <a:pt x="1638688" y="251767"/>
                  </a:lnTo>
                  <a:lnTo>
                    <a:pt x="1625270" y="247294"/>
                  </a:lnTo>
                  <a:cubicBezTo>
                    <a:pt x="1602054" y="239555"/>
                    <a:pt x="1566338" y="227650"/>
                    <a:pt x="1566334" y="227649"/>
                  </a:cubicBezTo>
                  <a:cubicBezTo>
                    <a:pt x="1557464" y="226664"/>
                    <a:pt x="1547245" y="229805"/>
                    <a:pt x="1540934" y="236116"/>
                  </a:cubicBezTo>
                  <a:cubicBezTo>
                    <a:pt x="1534623" y="242427"/>
                    <a:pt x="1535289" y="253049"/>
                    <a:pt x="1532467" y="261516"/>
                  </a:cubicBezTo>
                  <a:lnTo>
                    <a:pt x="1507067" y="269982"/>
                  </a:lnTo>
                  <a:lnTo>
                    <a:pt x="1481667" y="278449"/>
                  </a:lnTo>
                  <a:cubicBezTo>
                    <a:pt x="1464734" y="284093"/>
                    <a:pt x="1446003" y="285922"/>
                    <a:pt x="1430867" y="295382"/>
                  </a:cubicBezTo>
                  <a:cubicBezTo>
                    <a:pt x="1389477" y="321251"/>
                    <a:pt x="1442093" y="324758"/>
                    <a:pt x="1388534" y="346182"/>
                  </a:cubicBezTo>
                  <a:cubicBezTo>
                    <a:pt x="1370005" y="353594"/>
                    <a:pt x="1349023" y="351827"/>
                    <a:pt x="1329267" y="354649"/>
                  </a:cubicBezTo>
                  <a:cubicBezTo>
                    <a:pt x="1307499" y="347393"/>
                    <a:pt x="1293396" y="341970"/>
                    <a:pt x="1270000" y="337716"/>
                  </a:cubicBezTo>
                  <a:cubicBezTo>
                    <a:pt x="1250366" y="334146"/>
                    <a:pt x="1229848" y="334983"/>
                    <a:pt x="1210734" y="329249"/>
                  </a:cubicBezTo>
                  <a:cubicBezTo>
                    <a:pt x="1200988" y="326325"/>
                    <a:pt x="1194435" y="316867"/>
                    <a:pt x="1185334" y="312316"/>
                  </a:cubicBezTo>
                  <a:cubicBezTo>
                    <a:pt x="1177352" y="308325"/>
                    <a:pt x="1167916" y="307840"/>
                    <a:pt x="1159934" y="303849"/>
                  </a:cubicBezTo>
                  <a:cubicBezTo>
                    <a:pt x="1150833" y="299298"/>
                    <a:pt x="1143635" y="291467"/>
                    <a:pt x="1134534" y="286916"/>
                  </a:cubicBezTo>
                  <a:cubicBezTo>
                    <a:pt x="1126552" y="282925"/>
                    <a:pt x="1117116" y="282440"/>
                    <a:pt x="1109134" y="278449"/>
                  </a:cubicBezTo>
                  <a:cubicBezTo>
                    <a:pt x="1101157" y="274460"/>
                    <a:pt x="1072050" y="255083"/>
                    <a:pt x="1066800" y="244582"/>
                  </a:cubicBezTo>
                  <a:cubicBezTo>
                    <a:pt x="1061596" y="234174"/>
                    <a:pt x="1061156" y="222005"/>
                    <a:pt x="1058334" y="210716"/>
                  </a:cubicBezTo>
                  <a:cubicBezTo>
                    <a:pt x="1052689" y="205071"/>
                    <a:pt x="1044970" y="200922"/>
                    <a:pt x="1041400" y="193782"/>
                  </a:cubicBezTo>
                  <a:cubicBezTo>
                    <a:pt x="1036196" y="183374"/>
                    <a:pt x="1042403" y="166679"/>
                    <a:pt x="1032934" y="159916"/>
                  </a:cubicBezTo>
                  <a:cubicBezTo>
                    <a:pt x="1018965" y="149938"/>
                    <a:pt x="999067" y="154271"/>
                    <a:pt x="982134" y="151449"/>
                  </a:cubicBezTo>
                  <a:lnTo>
                    <a:pt x="956734" y="159916"/>
                  </a:lnTo>
                  <a:cubicBezTo>
                    <a:pt x="944021" y="164154"/>
                    <a:pt x="880559" y="185305"/>
                    <a:pt x="880534" y="185316"/>
                  </a:cubicBezTo>
                  <a:cubicBezTo>
                    <a:pt x="866878" y="191385"/>
                    <a:pt x="847906" y="207050"/>
                    <a:pt x="838200" y="219182"/>
                  </a:cubicBezTo>
                  <a:cubicBezTo>
                    <a:pt x="831843" y="227128"/>
                    <a:pt x="827781" y="236765"/>
                    <a:pt x="821267" y="244582"/>
                  </a:cubicBezTo>
                  <a:cubicBezTo>
                    <a:pt x="766942" y="309772"/>
                    <a:pt x="820975" y="232319"/>
                    <a:pt x="778934" y="295382"/>
                  </a:cubicBezTo>
                  <a:cubicBezTo>
                    <a:pt x="778934" y="295382"/>
                    <a:pt x="745924" y="319365"/>
                    <a:pt x="728134" y="329249"/>
                  </a:cubicBezTo>
                  <a:cubicBezTo>
                    <a:pt x="682313" y="354706"/>
                    <a:pt x="722437" y="317064"/>
                    <a:pt x="677334" y="354649"/>
                  </a:cubicBezTo>
                  <a:cubicBezTo>
                    <a:pt x="665356" y="364630"/>
                    <a:pt x="641054" y="389305"/>
                    <a:pt x="635000" y="405449"/>
                  </a:cubicBezTo>
                  <a:cubicBezTo>
                    <a:pt x="629947" y="418923"/>
                    <a:pt x="631587" y="434308"/>
                    <a:pt x="626534" y="447782"/>
                  </a:cubicBezTo>
                  <a:cubicBezTo>
                    <a:pt x="622961" y="457310"/>
                    <a:pt x="614151" y="464080"/>
                    <a:pt x="609600" y="473182"/>
                  </a:cubicBezTo>
                  <a:cubicBezTo>
                    <a:pt x="605609" y="481164"/>
                    <a:pt x="603956" y="490115"/>
                    <a:pt x="601134" y="498582"/>
                  </a:cubicBezTo>
                  <a:cubicBezTo>
                    <a:pt x="589845" y="501404"/>
                    <a:pt x="578787" y="508695"/>
                    <a:pt x="567267" y="507049"/>
                  </a:cubicBezTo>
                  <a:cubicBezTo>
                    <a:pt x="554805" y="505269"/>
                    <a:pt x="533702" y="481951"/>
                    <a:pt x="524934" y="473182"/>
                  </a:cubicBezTo>
                  <a:cubicBezTo>
                    <a:pt x="515940" y="470184"/>
                    <a:pt x="509441" y="468084"/>
                    <a:pt x="504840" y="466635"/>
                  </a:cubicBezTo>
                  <a:lnTo>
                    <a:pt x="496213" y="464022"/>
                  </a:lnTo>
                  <a:lnTo>
                    <a:pt x="498576" y="464564"/>
                  </a:lnTo>
                  <a:cubicBezTo>
                    <a:pt x="504251" y="465570"/>
                    <a:pt x="511655" y="465215"/>
                    <a:pt x="482600" y="447782"/>
                  </a:cubicBezTo>
                  <a:cubicBezTo>
                    <a:pt x="474947" y="443190"/>
                    <a:pt x="464949" y="443744"/>
                    <a:pt x="457200" y="439316"/>
                  </a:cubicBezTo>
                  <a:cubicBezTo>
                    <a:pt x="444948" y="432315"/>
                    <a:pt x="434623" y="422383"/>
                    <a:pt x="423334" y="413916"/>
                  </a:cubicBezTo>
                  <a:cubicBezTo>
                    <a:pt x="414867" y="411094"/>
                    <a:pt x="405587" y="410041"/>
                    <a:pt x="397934" y="405449"/>
                  </a:cubicBezTo>
                  <a:cubicBezTo>
                    <a:pt x="384527" y="397405"/>
                    <a:pt x="371760" y="374655"/>
                    <a:pt x="364067" y="363116"/>
                  </a:cubicBezTo>
                  <a:cubicBezTo>
                    <a:pt x="343356" y="332049"/>
                    <a:pt x="333080" y="316919"/>
                    <a:pt x="328502" y="310275"/>
                  </a:cubicBezTo>
                  <a:lnTo>
                    <a:pt x="327203" y="308428"/>
                  </a:lnTo>
                  <a:lnTo>
                    <a:pt x="331520" y="312644"/>
                  </a:lnTo>
                  <a:cubicBezTo>
                    <a:pt x="330790" y="310144"/>
                    <a:pt x="326284" y="301229"/>
                    <a:pt x="313267" y="278449"/>
                  </a:cubicBezTo>
                  <a:cubicBezTo>
                    <a:pt x="308219" y="269614"/>
                    <a:pt x="300885" y="262150"/>
                    <a:pt x="296334" y="253049"/>
                  </a:cubicBezTo>
                  <a:cubicBezTo>
                    <a:pt x="287655" y="235692"/>
                    <a:pt x="282621" y="201419"/>
                    <a:pt x="279400" y="185316"/>
                  </a:cubicBezTo>
                  <a:cubicBezTo>
                    <a:pt x="273756" y="176849"/>
                    <a:pt x="267018" y="169017"/>
                    <a:pt x="262467" y="159916"/>
                  </a:cubicBezTo>
                  <a:cubicBezTo>
                    <a:pt x="255277" y="145536"/>
                    <a:pt x="256910" y="124196"/>
                    <a:pt x="237067" y="117582"/>
                  </a:cubicBezTo>
                  <a:cubicBezTo>
                    <a:pt x="218135" y="111271"/>
                    <a:pt x="197556" y="111938"/>
                    <a:pt x="177800" y="109116"/>
                  </a:cubicBezTo>
                  <a:lnTo>
                    <a:pt x="152400" y="117582"/>
                  </a:lnTo>
                  <a:lnTo>
                    <a:pt x="127000" y="126049"/>
                  </a:lnTo>
                  <a:cubicBezTo>
                    <a:pt x="68627" y="145507"/>
                    <a:pt x="88821" y="130360"/>
                    <a:pt x="59267" y="159916"/>
                  </a:cubicBezTo>
                  <a:cubicBezTo>
                    <a:pt x="50800" y="162738"/>
                    <a:pt x="41293" y="163432"/>
                    <a:pt x="33867" y="168382"/>
                  </a:cubicBezTo>
                  <a:cubicBezTo>
                    <a:pt x="17572" y="179245"/>
                    <a:pt x="10144" y="188828"/>
                    <a:pt x="5213" y="200429"/>
                  </a:cubicBezTo>
                  <a:lnTo>
                    <a:pt x="0" y="217255"/>
                  </a:lnTo>
                  <a:lnTo>
                    <a:pt x="0" y="108139"/>
                  </a:lnTo>
                  <a:lnTo>
                    <a:pt x="5213" y="91313"/>
                  </a:lnTo>
                  <a:cubicBezTo>
                    <a:pt x="10144" y="79712"/>
                    <a:pt x="17572" y="70129"/>
                    <a:pt x="33867" y="59266"/>
                  </a:cubicBezTo>
                  <a:cubicBezTo>
                    <a:pt x="41293" y="54316"/>
                    <a:pt x="50800" y="53622"/>
                    <a:pt x="59267" y="50800"/>
                  </a:cubicBezTo>
                  <a:cubicBezTo>
                    <a:pt x="88821" y="21244"/>
                    <a:pt x="68627" y="36391"/>
                    <a:pt x="127000" y="16933"/>
                  </a:cubicBezTo>
                  <a:lnTo>
                    <a:pt x="152400" y="84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5" name="Rectangle 11"/>
            <p:cNvSpPr/>
            <p:nvPr/>
          </p:nvSpPr>
          <p:spPr bwMode="auto">
            <a:xfrm rot="682902">
              <a:off x="2085595" y="2441361"/>
              <a:ext cx="37870" cy="327575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0"/>
          <p:cNvGrpSpPr/>
          <p:nvPr/>
        </p:nvGrpSpPr>
        <p:grpSpPr>
          <a:xfrm>
            <a:off x="3496681" y="1636714"/>
            <a:ext cx="2457873" cy="3853668"/>
            <a:chOff x="3820018" y="2110679"/>
            <a:chExt cx="1954087" cy="4045718"/>
          </a:xfrm>
          <a:blipFill>
            <a:blip r:embed="rId3"/>
            <a:stretch>
              <a:fillRect t="2000"/>
            </a:stretch>
          </a:blipFill>
        </p:grpSpPr>
        <p:sp>
          <p:nvSpPr>
            <p:cNvPr id="33" name="任意多边形 31"/>
            <p:cNvSpPr/>
            <p:nvPr/>
          </p:nvSpPr>
          <p:spPr>
            <a:xfrm>
              <a:off x="3820018" y="2337218"/>
              <a:ext cx="1954087" cy="3819179"/>
            </a:xfrm>
            <a:custGeom>
              <a:avLst/>
              <a:gdLst>
                <a:gd name="connsiteX0" fmla="*/ 495242 w 1638688"/>
                <a:gd name="connsiteY0" fmla="*/ 3158802 h 3202290"/>
                <a:gd name="connsiteX1" fmla="*/ 496136 w 1638688"/>
                <a:gd name="connsiteY1" fmla="*/ 3159001 h 3202290"/>
                <a:gd name="connsiteX2" fmla="*/ 496213 w 1638688"/>
                <a:gd name="connsiteY2" fmla="*/ 3159024 h 3202290"/>
                <a:gd name="connsiteX3" fmla="*/ 325316 w 1638688"/>
                <a:gd name="connsiteY3" fmla="*/ 3000745 h 3202290"/>
                <a:gd name="connsiteX4" fmla="*/ 327203 w 1638688"/>
                <a:gd name="connsiteY4" fmla="*/ 3003430 h 3202290"/>
                <a:gd name="connsiteX5" fmla="*/ 327126 w 1638688"/>
                <a:gd name="connsiteY5" fmla="*/ 3003354 h 3202290"/>
                <a:gd name="connsiteX6" fmla="*/ 325316 w 1638688"/>
                <a:gd name="connsiteY6" fmla="*/ 3000745 h 3202290"/>
                <a:gd name="connsiteX7" fmla="*/ 0 w 1638688"/>
                <a:gd name="connsiteY7" fmla="*/ 0 h 3202290"/>
                <a:gd name="connsiteX8" fmla="*/ 1638688 w 1638688"/>
                <a:gd name="connsiteY8" fmla="*/ 0 h 3202290"/>
                <a:gd name="connsiteX9" fmla="*/ 1638688 w 1638688"/>
                <a:gd name="connsiteY9" fmla="*/ 2946769 h 3202290"/>
                <a:gd name="connsiteX10" fmla="*/ 1625270 w 1638688"/>
                <a:gd name="connsiteY10" fmla="*/ 2942296 h 3202290"/>
                <a:gd name="connsiteX11" fmla="*/ 1566334 w 1638688"/>
                <a:gd name="connsiteY11" fmla="*/ 2922651 h 3202290"/>
                <a:gd name="connsiteX12" fmla="*/ 1540934 w 1638688"/>
                <a:gd name="connsiteY12" fmla="*/ 2931118 h 3202290"/>
                <a:gd name="connsiteX13" fmla="*/ 1532467 w 1638688"/>
                <a:gd name="connsiteY13" fmla="*/ 2956518 h 3202290"/>
                <a:gd name="connsiteX14" fmla="*/ 1507067 w 1638688"/>
                <a:gd name="connsiteY14" fmla="*/ 2964984 h 3202290"/>
                <a:gd name="connsiteX15" fmla="*/ 1481667 w 1638688"/>
                <a:gd name="connsiteY15" fmla="*/ 2973451 h 3202290"/>
                <a:gd name="connsiteX16" fmla="*/ 1430867 w 1638688"/>
                <a:gd name="connsiteY16" fmla="*/ 2990384 h 3202290"/>
                <a:gd name="connsiteX17" fmla="*/ 1388534 w 1638688"/>
                <a:gd name="connsiteY17" fmla="*/ 3041184 h 3202290"/>
                <a:gd name="connsiteX18" fmla="*/ 1329267 w 1638688"/>
                <a:gd name="connsiteY18" fmla="*/ 3049651 h 3202290"/>
                <a:gd name="connsiteX19" fmla="*/ 1270000 w 1638688"/>
                <a:gd name="connsiteY19" fmla="*/ 3032718 h 3202290"/>
                <a:gd name="connsiteX20" fmla="*/ 1210734 w 1638688"/>
                <a:gd name="connsiteY20" fmla="*/ 3024251 h 3202290"/>
                <a:gd name="connsiteX21" fmla="*/ 1185334 w 1638688"/>
                <a:gd name="connsiteY21" fmla="*/ 3007318 h 3202290"/>
                <a:gd name="connsiteX22" fmla="*/ 1159934 w 1638688"/>
                <a:gd name="connsiteY22" fmla="*/ 2998851 h 3202290"/>
                <a:gd name="connsiteX23" fmla="*/ 1134534 w 1638688"/>
                <a:gd name="connsiteY23" fmla="*/ 2981918 h 3202290"/>
                <a:gd name="connsiteX24" fmla="*/ 1109134 w 1638688"/>
                <a:gd name="connsiteY24" fmla="*/ 2973451 h 3202290"/>
                <a:gd name="connsiteX25" fmla="*/ 1066800 w 1638688"/>
                <a:gd name="connsiteY25" fmla="*/ 2939584 h 3202290"/>
                <a:gd name="connsiteX26" fmla="*/ 1058334 w 1638688"/>
                <a:gd name="connsiteY26" fmla="*/ 2905718 h 3202290"/>
                <a:gd name="connsiteX27" fmla="*/ 1041400 w 1638688"/>
                <a:gd name="connsiteY27" fmla="*/ 2888784 h 3202290"/>
                <a:gd name="connsiteX28" fmla="*/ 1032934 w 1638688"/>
                <a:gd name="connsiteY28" fmla="*/ 2854918 h 3202290"/>
                <a:gd name="connsiteX29" fmla="*/ 982134 w 1638688"/>
                <a:gd name="connsiteY29" fmla="*/ 2846451 h 3202290"/>
                <a:gd name="connsiteX30" fmla="*/ 956734 w 1638688"/>
                <a:gd name="connsiteY30" fmla="*/ 2854918 h 3202290"/>
                <a:gd name="connsiteX31" fmla="*/ 880534 w 1638688"/>
                <a:gd name="connsiteY31" fmla="*/ 2880318 h 3202290"/>
                <a:gd name="connsiteX32" fmla="*/ 838200 w 1638688"/>
                <a:gd name="connsiteY32" fmla="*/ 2914184 h 3202290"/>
                <a:gd name="connsiteX33" fmla="*/ 821267 w 1638688"/>
                <a:gd name="connsiteY33" fmla="*/ 2939584 h 3202290"/>
                <a:gd name="connsiteX34" fmla="*/ 778934 w 1638688"/>
                <a:gd name="connsiteY34" fmla="*/ 2990384 h 3202290"/>
                <a:gd name="connsiteX35" fmla="*/ 728134 w 1638688"/>
                <a:gd name="connsiteY35" fmla="*/ 3024251 h 3202290"/>
                <a:gd name="connsiteX36" fmla="*/ 677334 w 1638688"/>
                <a:gd name="connsiteY36" fmla="*/ 3049651 h 3202290"/>
                <a:gd name="connsiteX37" fmla="*/ 635000 w 1638688"/>
                <a:gd name="connsiteY37" fmla="*/ 3100451 h 3202290"/>
                <a:gd name="connsiteX38" fmla="*/ 626534 w 1638688"/>
                <a:gd name="connsiteY38" fmla="*/ 3142784 h 3202290"/>
                <a:gd name="connsiteX39" fmla="*/ 609600 w 1638688"/>
                <a:gd name="connsiteY39" fmla="*/ 3168184 h 3202290"/>
                <a:gd name="connsiteX40" fmla="*/ 601134 w 1638688"/>
                <a:gd name="connsiteY40" fmla="*/ 3193584 h 3202290"/>
                <a:gd name="connsiteX41" fmla="*/ 567267 w 1638688"/>
                <a:gd name="connsiteY41" fmla="*/ 3202051 h 3202290"/>
                <a:gd name="connsiteX42" fmla="*/ 524934 w 1638688"/>
                <a:gd name="connsiteY42" fmla="*/ 3168184 h 3202290"/>
                <a:gd name="connsiteX43" fmla="*/ 504840 w 1638688"/>
                <a:gd name="connsiteY43" fmla="*/ 3161637 h 3202290"/>
                <a:gd name="connsiteX44" fmla="*/ 496213 w 1638688"/>
                <a:gd name="connsiteY44" fmla="*/ 3159024 h 3202290"/>
                <a:gd name="connsiteX45" fmla="*/ 498576 w 1638688"/>
                <a:gd name="connsiteY45" fmla="*/ 3159566 h 3202290"/>
                <a:gd name="connsiteX46" fmla="*/ 482600 w 1638688"/>
                <a:gd name="connsiteY46" fmla="*/ 3142784 h 3202290"/>
                <a:gd name="connsiteX47" fmla="*/ 457200 w 1638688"/>
                <a:gd name="connsiteY47" fmla="*/ 3134318 h 3202290"/>
                <a:gd name="connsiteX48" fmla="*/ 423334 w 1638688"/>
                <a:gd name="connsiteY48" fmla="*/ 3108918 h 3202290"/>
                <a:gd name="connsiteX49" fmla="*/ 397934 w 1638688"/>
                <a:gd name="connsiteY49" fmla="*/ 3100451 h 3202290"/>
                <a:gd name="connsiteX50" fmla="*/ 364067 w 1638688"/>
                <a:gd name="connsiteY50" fmla="*/ 3058118 h 3202290"/>
                <a:gd name="connsiteX51" fmla="*/ 328502 w 1638688"/>
                <a:gd name="connsiteY51" fmla="*/ 3005277 h 3202290"/>
                <a:gd name="connsiteX52" fmla="*/ 327203 w 1638688"/>
                <a:gd name="connsiteY52" fmla="*/ 3003430 h 3202290"/>
                <a:gd name="connsiteX53" fmla="*/ 331520 w 1638688"/>
                <a:gd name="connsiteY53" fmla="*/ 3007646 h 3202290"/>
                <a:gd name="connsiteX54" fmla="*/ 313267 w 1638688"/>
                <a:gd name="connsiteY54" fmla="*/ 2973451 h 3202290"/>
                <a:gd name="connsiteX55" fmla="*/ 296334 w 1638688"/>
                <a:gd name="connsiteY55" fmla="*/ 2948051 h 3202290"/>
                <a:gd name="connsiteX56" fmla="*/ 279400 w 1638688"/>
                <a:gd name="connsiteY56" fmla="*/ 2880318 h 3202290"/>
                <a:gd name="connsiteX57" fmla="*/ 262467 w 1638688"/>
                <a:gd name="connsiteY57" fmla="*/ 2854918 h 3202290"/>
                <a:gd name="connsiteX58" fmla="*/ 237067 w 1638688"/>
                <a:gd name="connsiteY58" fmla="*/ 2812584 h 3202290"/>
                <a:gd name="connsiteX59" fmla="*/ 177800 w 1638688"/>
                <a:gd name="connsiteY59" fmla="*/ 2804118 h 3202290"/>
                <a:gd name="connsiteX60" fmla="*/ 152400 w 1638688"/>
                <a:gd name="connsiteY60" fmla="*/ 2812584 h 3202290"/>
                <a:gd name="connsiteX61" fmla="*/ 127000 w 1638688"/>
                <a:gd name="connsiteY61" fmla="*/ 2821051 h 3202290"/>
                <a:gd name="connsiteX62" fmla="*/ 59267 w 1638688"/>
                <a:gd name="connsiteY62" fmla="*/ 2854918 h 3202290"/>
                <a:gd name="connsiteX63" fmla="*/ 33867 w 1638688"/>
                <a:gd name="connsiteY63" fmla="*/ 2863384 h 3202290"/>
                <a:gd name="connsiteX64" fmla="*/ 5213 w 1638688"/>
                <a:gd name="connsiteY64" fmla="*/ 2895431 h 3202290"/>
                <a:gd name="connsiteX65" fmla="*/ 0 w 1638688"/>
                <a:gd name="connsiteY65" fmla="*/ 2912257 h 320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688" h="3202290">
                  <a:moveTo>
                    <a:pt x="495242" y="3158802"/>
                  </a:moveTo>
                  <a:cubicBezTo>
                    <a:pt x="494636" y="3158626"/>
                    <a:pt x="494736" y="3158610"/>
                    <a:pt x="496136" y="3159001"/>
                  </a:cubicBezTo>
                  <a:lnTo>
                    <a:pt x="496213" y="3159024"/>
                  </a:lnTo>
                  <a:close/>
                  <a:moveTo>
                    <a:pt x="325316" y="3000745"/>
                  </a:moveTo>
                  <a:lnTo>
                    <a:pt x="327203" y="3003430"/>
                  </a:lnTo>
                  <a:lnTo>
                    <a:pt x="327126" y="3003354"/>
                  </a:lnTo>
                  <a:cubicBezTo>
                    <a:pt x="326085" y="3001915"/>
                    <a:pt x="325284" y="3000735"/>
                    <a:pt x="325316" y="3000745"/>
                  </a:cubicBezTo>
                  <a:close/>
                  <a:moveTo>
                    <a:pt x="0" y="0"/>
                  </a:moveTo>
                  <a:lnTo>
                    <a:pt x="1638688" y="0"/>
                  </a:lnTo>
                  <a:lnTo>
                    <a:pt x="1638688" y="2946769"/>
                  </a:lnTo>
                  <a:lnTo>
                    <a:pt x="1625270" y="2942296"/>
                  </a:lnTo>
                  <a:cubicBezTo>
                    <a:pt x="1602054" y="2934557"/>
                    <a:pt x="1566338" y="2922652"/>
                    <a:pt x="1566334" y="2922651"/>
                  </a:cubicBezTo>
                  <a:cubicBezTo>
                    <a:pt x="1557464" y="2921666"/>
                    <a:pt x="1547245" y="2924807"/>
                    <a:pt x="1540934" y="2931118"/>
                  </a:cubicBezTo>
                  <a:cubicBezTo>
                    <a:pt x="1534623" y="2937429"/>
                    <a:pt x="1535289" y="2948051"/>
                    <a:pt x="1532467" y="2956518"/>
                  </a:cubicBezTo>
                  <a:lnTo>
                    <a:pt x="1507067" y="2964984"/>
                  </a:lnTo>
                  <a:lnTo>
                    <a:pt x="1481667" y="2973451"/>
                  </a:lnTo>
                  <a:cubicBezTo>
                    <a:pt x="1464734" y="2979095"/>
                    <a:pt x="1446003" y="2980924"/>
                    <a:pt x="1430867" y="2990384"/>
                  </a:cubicBezTo>
                  <a:cubicBezTo>
                    <a:pt x="1389477" y="3016253"/>
                    <a:pt x="1442093" y="3019760"/>
                    <a:pt x="1388534" y="3041184"/>
                  </a:cubicBezTo>
                  <a:cubicBezTo>
                    <a:pt x="1370005" y="3048596"/>
                    <a:pt x="1349023" y="3046829"/>
                    <a:pt x="1329267" y="3049651"/>
                  </a:cubicBezTo>
                  <a:cubicBezTo>
                    <a:pt x="1307499" y="3042395"/>
                    <a:pt x="1293396" y="3036972"/>
                    <a:pt x="1270000" y="3032718"/>
                  </a:cubicBezTo>
                  <a:cubicBezTo>
                    <a:pt x="1250366" y="3029148"/>
                    <a:pt x="1229848" y="3029985"/>
                    <a:pt x="1210734" y="3024251"/>
                  </a:cubicBezTo>
                  <a:cubicBezTo>
                    <a:pt x="1200988" y="3021327"/>
                    <a:pt x="1194435" y="3011869"/>
                    <a:pt x="1185334" y="3007318"/>
                  </a:cubicBezTo>
                  <a:cubicBezTo>
                    <a:pt x="1177352" y="3003327"/>
                    <a:pt x="1167916" y="3002842"/>
                    <a:pt x="1159934" y="2998851"/>
                  </a:cubicBezTo>
                  <a:cubicBezTo>
                    <a:pt x="1150833" y="2994300"/>
                    <a:pt x="1143635" y="2986469"/>
                    <a:pt x="1134534" y="2981918"/>
                  </a:cubicBezTo>
                  <a:cubicBezTo>
                    <a:pt x="1126552" y="2977927"/>
                    <a:pt x="1117116" y="2977442"/>
                    <a:pt x="1109134" y="2973451"/>
                  </a:cubicBezTo>
                  <a:cubicBezTo>
                    <a:pt x="1101157" y="2969462"/>
                    <a:pt x="1072050" y="2950085"/>
                    <a:pt x="1066800" y="2939584"/>
                  </a:cubicBezTo>
                  <a:cubicBezTo>
                    <a:pt x="1061596" y="2929176"/>
                    <a:pt x="1061156" y="2917007"/>
                    <a:pt x="1058334" y="2905718"/>
                  </a:cubicBezTo>
                  <a:cubicBezTo>
                    <a:pt x="1052689" y="2900073"/>
                    <a:pt x="1044970" y="2895924"/>
                    <a:pt x="1041400" y="2888784"/>
                  </a:cubicBezTo>
                  <a:cubicBezTo>
                    <a:pt x="1036196" y="2878376"/>
                    <a:pt x="1042403" y="2861681"/>
                    <a:pt x="1032934" y="2854918"/>
                  </a:cubicBezTo>
                  <a:cubicBezTo>
                    <a:pt x="1018965" y="2844940"/>
                    <a:pt x="999067" y="2849273"/>
                    <a:pt x="982134" y="2846451"/>
                  </a:cubicBezTo>
                  <a:lnTo>
                    <a:pt x="956734" y="2854918"/>
                  </a:lnTo>
                  <a:cubicBezTo>
                    <a:pt x="944021" y="2859156"/>
                    <a:pt x="880559" y="2880307"/>
                    <a:pt x="880534" y="2880318"/>
                  </a:cubicBezTo>
                  <a:cubicBezTo>
                    <a:pt x="866878" y="2886387"/>
                    <a:pt x="847906" y="2902052"/>
                    <a:pt x="838200" y="2914184"/>
                  </a:cubicBezTo>
                  <a:cubicBezTo>
                    <a:pt x="831843" y="2922130"/>
                    <a:pt x="827781" y="2931767"/>
                    <a:pt x="821267" y="2939584"/>
                  </a:cubicBezTo>
                  <a:cubicBezTo>
                    <a:pt x="766942" y="3004774"/>
                    <a:pt x="820975" y="2927321"/>
                    <a:pt x="778934" y="2990384"/>
                  </a:cubicBezTo>
                  <a:cubicBezTo>
                    <a:pt x="778934" y="2990384"/>
                    <a:pt x="745924" y="3014367"/>
                    <a:pt x="728134" y="3024251"/>
                  </a:cubicBezTo>
                  <a:cubicBezTo>
                    <a:pt x="682313" y="3049708"/>
                    <a:pt x="722437" y="3012066"/>
                    <a:pt x="677334" y="3049651"/>
                  </a:cubicBezTo>
                  <a:cubicBezTo>
                    <a:pt x="665356" y="3059632"/>
                    <a:pt x="641054" y="3084307"/>
                    <a:pt x="635000" y="3100451"/>
                  </a:cubicBezTo>
                  <a:cubicBezTo>
                    <a:pt x="629947" y="3113925"/>
                    <a:pt x="631587" y="3129310"/>
                    <a:pt x="626534" y="3142784"/>
                  </a:cubicBezTo>
                  <a:cubicBezTo>
                    <a:pt x="622961" y="3152312"/>
                    <a:pt x="614151" y="3159082"/>
                    <a:pt x="609600" y="3168184"/>
                  </a:cubicBezTo>
                  <a:cubicBezTo>
                    <a:pt x="605609" y="3176166"/>
                    <a:pt x="603956" y="3185117"/>
                    <a:pt x="601134" y="3193584"/>
                  </a:cubicBezTo>
                  <a:cubicBezTo>
                    <a:pt x="589845" y="3196406"/>
                    <a:pt x="578787" y="3203697"/>
                    <a:pt x="567267" y="3202051"/>
                  </a:cubicBezTo>
                  <a:cubicBezTo>
                    <a:pt x="554805" y="3200271"/>
                    <a:pt x="533702" y="3176953"/>
                    <a:pt x="524934" y="3168184"/>
                  </a:cubicBezTo>
                  <a:cubicBezTo>
                    <a:pt x="515940" y="3165186"/>
                    <a:pt x="509441" y="3163086"/>
                    <a:pt x="504840" y="3161637"/>
                  </a:cubicBezTo>
                  <a:lnTo>
                    <a:pt x="496213" y="3159024"/>
                  </a:lnTo>
                  <a:lnTo>
                    <a:pt x="498576" y="3159566"/>
                  </a:lnTo>
                  <a:cubicBezTo>
                    <a:pt x="504251" y="3160572"/>
                    <a:pt x="511655" y="3160217"/>
                    <a:pt x="482600" y="3142784"/>
                  </a:cubicBezTo>
                  <a:cubicBezTo>
                    <a:pt x="474947" y="3138192"/>
                    <a:pt x="464949" y="3138746"/>
                    <a:pt x="457200" y="3134318"/>
                  </a:cubicBezTo>
                  <a:cubicBezTo>
                    <a:pt x="444948" y="3127317"/>
                    <a:pt x="434623" y="3117385"/>
                    <a:pt x="423334" y="3108918"/>
                  </a:cubicBezTo>
                  <a:cubicBezTo>
                    <a:pt x="414867" y="3106096"/>
                    <a:pt x="405587" y="3105043"/>
                    <a:pt x="397934" y="3100451"/>
                  </a:cubicBezTo>
                  <a:cubicBezTo>
                    <a:pt x="384527" y="3092407"/>
                    <a:pt x="371760" y="3069657"/>
                    <a:pt x="364067" y="3058118"/>
                  </a:cubicBezTo>
                  <a:cubicBezTo>
                    <a:pt x="343356" y="3027051"/>
                    <a:pt x="333080" y="3011921"/>
                    <a:pt x="328502" y="3005277"/>
                  </a:cubicBezTo>
                  <a:lnTo>
                    <a:pt x="327203" y="3003430"/>
                  </a:lnTo>
                  <a:lnTo>
                    <a:pt x="331520" y="3007646"/>
                  </a:lnTo>
                  <a:cubicBezTo>
                    <a:pt x="330790" y="3005146"/>
                    <a:pt x="326284" y="2996231"/>
                    <a:pt x="313267" y="2973451"/>
                  </a:cubicBezTo>
                  <a:cubicBezTo>
                    <a:pt x="308219" y="2964616"/>
                    <a:pt x="300885" y="2957152"/>
                    <a:pt x="296334" y="2948051"/>
                  </a:cubicBezTo>
                  <a:cubicBezTo>
                    <a:pt x="287655" y="2930694"/>
                    <a:pt x="282621" y="2896421"/>
                    <a:pt x="279400" y="2880318"/>
                  </a:cubicBezTo>
                  <a:cubicBezTo>
                    <a:pt x="273756" y="2871851"/>
                    <a:pt x="267018" y="2864019"/>
                    <a:pt x="262467" y="2854918"/>
                  </a:cubicBezTo>
                  <a:cubicBezTo>
                    <a:pt x="255277" y="2840538"/>
                    <a:pt x="256910" y="2819198"/>
                    <a:pt x="237067" y="2812584"/>
                  </a:cubicBezTo>
                  <a:cubicBezTo>
                    <a:pt x="218135" y="2806273"/>
                    <a:pt x="197556" y="2806940"/>
                    <a:pt x="177800" y="2804118"/>
                  </a:cubicBezTo>
                  <a:lnTo>
                    <a:pt x="152400" y="2812584"/>
                  </a:lnTo>
                  <a:lnTo>
                    <a:pt x="127000" y="2821051"/>
                  </a:lnTo>
                  <a:cubicBezTo>
                    <a:pt x="68627" y="2840509"/>
                    <a:pt x="88821" y="2825362"/>
                    <a:pt x="59267" y="2854918"/>
                  </a:cubicBezTo>
                  <a:cubicBezTo>
                    <a:pt x="50800" y="2857740"/>
                    <a:pt x="41293" y="2858434"/>
                    <a:pt x="33867" y="2863384"/>
                  </a:cubicBezTo>
                  <a:cubicBezTo>
                    <a:pt x="17572" y="2874247"/>
                    <a:pt x="10144" y="2883830"/>
                    <a:pt x="5213" y="2895431"/>
                  </a:cubicBezTo>
                  <a:lnTo>
                    <a:pt x="0" y="29122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4" name="任意多边形 32"/>
            <p:cNvSpPr/>
            <p:nvPr/>
          </p:nvSpPr>
          <p:spPr>
            <a:xfrm>
              <a:off x="3820018" y="5552371"/>
              <a:ext cx="1954087" cy="604024"/>
            </a:xfrm>
            <a:custGeom>
              <a:avLst/>
              <a:gdLst>
                <a:gd name="connsiteX0" fmla="*/ 495242 w 1638688"/>
                <a:gd name="connsiteY0" fmla="*/ 463800 h 507288"/>
                <a:gd name="connsiteX1" fmla="*/ 496136 w 1638688"/>
                <a:gd name="connsiteY1" fmla="*/ 463999 h 507288"/>
                <a:gd name="connsiteX2" fmla="*/ 496213 w 1638688"/>
                <a:gd name="connsiteY2" fmla="*/ 464022 h 507288"/>
                <a:gd name="connsiteX3" fmla="*/ 325316 w 1638688"/>
                <a:gd name="connsiteY3" fmla="*/ 305743 h 507288"/>
                <a:gd name="connsiteX4" fmla="*/ 327203 w 1638688"/>
                <a:gd name="connsiteY4" fmla="*/ 308428 h 507288"/>
                <a:gd name="connsiteX5" fmla="*/ 327126 w 1638688"/>
                <a:gd name="connsiteY5" fmla="*/ 308352 h 507288"/>
                <a:gd name="connsiteX6" fmla="*/ 325316 w 1638688"/>
                <a:gd name="connsiteY6" fmla="*/ 305743 h 507288"/>
                <a:gd name="connsiteX7" fmla="*/ 177800 w 1638688"/>
                <a:gd name="connsiteY7" fmla="*/ 0 h 507288"/>
                <a:gd name="connsiteX8" fmla="*/ 237067 w 1638688"/>
                <a:gd name="connsiteY8" fmla="*/ 8466 h 507288"/>
                <a:gd name="connsiteX9" fmla="*/ 262467 w 1638688"/>
                <a:gd name="connsiteY9" fmla="*/ 50800 h 507288"/>
                <a:gd name="connsiteX10" fmla="*/ 279400 w 1638688"/>
                <a:gd name="connsiteY10" fmla="*/ 76200 h 507288"/>
                <a:gd name="connsiteX11" fmla="*/ 296334 w 1638688"/>
                <a:gd name="connsiteY11" fmla="*/ 143933 h 507288"/>
                <a:gd name="connsiteX12" fmla="*/ 313267 w 1638688"/>
                <a:gd name="connsiteY12" fmla="*/ 169333 h 507288"/>
                <a:gd name="connsiteX13" fmla="*/ 331520 w 1638688"/>
                <a:gd name="connsiteY13" fmla="*/ 203528 h 507288"/>
                <a:gd name="connsiteX14" fmla="*/ 327203 w 1638688"/>
                <a:gd name="connsiteY14" fmla="*/ 199312 h 507288"/>
                <a:gd name="connsiteX15" fmla="*/ 325316 w 1638688"/>
                <a:gd name="connsiteY15" fmla="*/ 196627 h 507288"/>
                <a:gd name="connsiteX16" fmla="*/ 327126 w 1638688"/>
                <a:gd name="connsiteY16" fmla="*/ 199236 h 507288"/>
                <a:gd name="connsiteX17" fmla="*/ 327203 w 1638688"/>
                <a:gd name="connsiteY17" fmla="*/ 199312 h 507288"/>
                <a:gd name="connsiteX18" fmla="*/ 328502 w 1638688"/>
                <a:gd name="connsiteY18" fmla="*/ 201159 h 507288"/>
                <a:gd name="connsiteX19" fmla="*/ 364067 w 1638688"/>
                <a:gd name="connsiteY19" fmla="*/ 254000 h 507288"/>
                <a:gd name="connsiteX20" fmla="*/ 397934 w 1638688"/>
                <a:gd name="connsiteY20" fmla="*/ 296333 h 507288"/>
                <a:gd name="connsiteX21" fmla="*/ 423334 w 1638688"/>
                <a:gd name="connsiteY21" fmla="*/ 304800 h 507288"/>
                <a:gd name="connsiteX22" fmla="*/ 457200 w 1638688"/>
                <a:gd name="connsiteY22" fmla="*/ 330200 h 507288"/>
                <a:gd name="connsiteX23" fmla="*/ 482600 w 1638688"/>
                <a:gd name="connsiteY23" fmla="*/ 338666 h 507288"/>
                <a:gd name="connsiteX24" fmla="*/ 498576 w 1638688"/>
                <a:gd name="connsiteY24" fmla="*/ 355448 h 507288"/>
                <a:gd name="connsiteX25" fmla="*/ 496213 w 1638688"/>
                <a:gd name="connsiteY25" fmla="*/ 354906 h 507288"/>
                <a:gd name="connsiteX26" fmla="*/ 496136 w 1638688"/>
                <a:gd name="connsiteY26" fmla="*/ 354883 h 507288"/>
                <a:gd name="connsiteX27" fmla="*/ 495242 w 1638688"/>
                <a:gd name="connsiteY27" fmla="*/ 354684 h 507288"/>
                <a:gd name="connsiteX28" fmla="*/ 496213 w 1638688"/>
                <a:gd name="connsiteY28" fmla="*/ 354906 h 507288"/>
                <a:gd name="connsiteX29" fmla="*/ 504840 w 1638688"/>
                <a:gd name="connsiteY29" fmla="*/ 357519 h 507288"/>
                <a:gd name="connsiteX30" fmla="*/ 524934 w 1638688"/>
                <a:gd name="connsiteY30" fmla="*/ 364066 h 507288"/>
                <a:gd name="connsiteX31" fmla="*/ 567267 w 1638688"/>
                <a:gd name="connsiteY31" fmla="*/ 397933 h 507288"/>
                <a:gd name="connsiteX32" fmla="*/ 601134 w 1638688"/>
                <a:gd name="connsiteY32" fmla="*/ 389466 h 507288"/>
                <a:gd name="connsiteX33" fmla="*/ 609600 w 1638688"/>
                <a:gd name="connsiteY33" fmla="*/ 364066 h 507288"/>
                <a:gd name="connsiteX34" fmla="*/ 626534 w 1638688"/>
                <a:gd name="connsiteY34" fmla="*/ 338666 h 507288"/>
                <a:gd name="connsiteX35" fmla="*/ 635000 w 1638688"/>
                <a:gd name="connsiteY35" fmla="*/ 296333 h 507288"/>
                <a:gd name="connsiteX36" fmla="*/ 677334 w 1638688"/>
                <a:gd name="connsiteY36" fmla="*/ 245533 h 507288"/>
                <a:gd name="connsiteX37" fmla="*/ 728134 w 1638688"/>
                <a:gd name="connsiteY37" fmla="*/ 220133 h 507288"/>
                <a:gd name="connsiteX38" fmla="*/ 778934 w 1638688"/>
                <a:gd name="connsiteY38" fmla="*/ 186266 h 507288"/>
                <a:gd name="connsiteX39" fmla="*/ 821267 w 1638688"/>
                <a:gd name="connsiteY39" fmla="*/ 135466 h 507288"/>
                <a:gd name="connsiteX40" fmla="*/ 838200 w 1638688"/>
                <a:gd name="connsiteY40" fmla="*/ 110066 h 507288"/>
                <a:gd name="connsiteX41" fmla="*/ 880534 w 1638688"/>
                <a:gd name="connsiteY41" fmla="*/ 76200 h 507288"/>
                <a:gd name="connsiteX42" fmla="*/ 956734 w 1638688"/>
                <a:gd name="connsiteY42" fmla="*/ 50800 h 507288"/>
                <a:gd name="connsiteX43" fmla="*/ 982134 w 1638688"/>
                <a:gd name="connsiteY43" fmla="*/ 42333 h 507288"/>
                <a:gd name="connsiteX44" fmla="*/ 1032934 w 1638688"/>
                <a:gd name="connsiteY44" fmla="*/ 50800 h 507288"/>
                <a:gd name="connsiteX45" fmla="*/ 1041400 w 1638688"/>
                <a:gd name="connsiteY45" fmla="*/ 84666 h 507288"/>
                <a:gd name="connsiteX46" fmla="*/ 1058334 w 1638688"/>
                <a:gd name="connsiteY46" fmla="*/ 101600 h 507288"/>
                <a:gd name="connsiteX47" fmla="*/ 1066800 w 1638688"/>
                <a:gd name="connsiteY47" fmla="*/ 135466 h 507288"/>
                <a:gd name="connsiteX48" fmla="*/ 1109134 w 1638688"/>
                <a:gd name="connsiteY48" fmla="*/ 169333 h 507288"/>
                <a:gd name="connsiteX49" fmla="*/ 1134534 w 1638688"/>
                <a:gd name="connsiteY49" fmla="*/ 177800 h 507288"/>
                <a:gd name="connsiteX50" fmla="*/ 1159934 w 1638688"/>
                <a:gd name="connsiteY50" fmla="*/ 194733 h 507288"/>
                <a:gd name="connsiteX51" fmla="*/ 1185334 w 1638688"/>
                <a:gd name="connsiteY51" fmla="*/ 203200 h 507288"/>
                <a:gd name="connsiteX52" fmla="*/ 1210734 w 1638688"/>
                <a:gd name="connsiteY52" fmla="*/ 220133 h 507288"/>
                <a:gd name="connsiteX53" fmla="*/ 1270000 w 1638688"/>
                <a:gd name="connsiteY53" fmla="*/ 228600 h 507288"/>
                <a:gd name="connsiteX54" fmla="*/ 1329267 w 1638688"/>
                <a:gd name="connsiteY54" fmla="*/ 245533 h 507288"/>
                <a:gd name="connsiteX55" fmla="*/ 1388534 w 1638688"/>
                <a:gd name="connsiteY55" fmla="*/ 237066 h 507288"/>
                <a:gd name="connsiteX56" fmla="*/ 1430867 w 1638688"/>
                <a:gd name="connsiteY56" fmla="*/ 186266 h 507288"/>
                <a:gd name="connsiteX57" fmla="*/ 1481667 w 1638688"/>
                <a:gd name="connsiteY57" fmla="*/ 169333 h 507288"/>
                <a:gd name="connsiteX58" fmla="*/ 1507067 w 1638688"/>
                <a:gd name="connsiteY58" fmla="*/ 160866 h 507288"/>
                <a:gd name="connsiteX59" fmla="*/ 1532467 w 1638688"/>
                <a:gd name="connsiteY59" fmla="*/ 152400 h 507288"/>
                <a:gd name="connsiteX60" fmla="*/ 1540934 w 1638688"/>
                <a:gd name="connsiteY60" fmla="*/ 127000 h 507288"/>
                <a:gd name="connsiteX61" fmla="*/ 1566334 w 1638688"/>
                <a:gd name="connsiteY61" fmla="*/ 118533 h 507288"/>
                <a:gd name="connsiteX62" fmla="*/ 1625270 w 1638688"/>
                <a:gd name="connsiteY62" fmla="*/ 138178 h 507288"/>
                <a:gd name="connsiteX63" fmla="*/ 1638688 w 1638688"/>
                <a:gd name="connsiteY63" fmla="*/ 142651 h 507288"/>
                <a:gd name="connsiteX64" fmla="*/ 1638688 w 1638688"/>
                <a:gd name="connsiteY64" fmla="*/ 251767 h 507288"/>
                <a:gd name="connsiteX65" fmla="*/ 1625270 w 1638688"/>
                <a:gd name="connsiteY65" fmla="*/ 247294 h 507288"/>
                <a:gd name="connsiteX66" fmla="*/ 1566334 w 1638688"/>
                <a:gd name="connsiteY66" fmla="*/ 227649 h 507288"/>
                <a:gd name="connsiteX67" fmla="*/ 1540934 w 1638688"/>
                <a:gd name="connsiteY67" fmla="*/ 236116 h 507288"/>
                <a:gd name="connsiteX68" fmla="*/ 1532467 w 1638688"/>
                <a:gd name="connsiteY68" fmla="*/ 261516 h 507288"/>
                <a:gd name="connsiteX69" fmla="*/ 1507067 w 1638688"/>
                <a:gd name="connsiteY69" fmla="*/ 269982 h 507288"/>
                <a:gd name="connsiteX70" fmla="*/ 1481667 w 1638688"/>
                <a:gd name="connsiteY70" fmla="*/ 278449 h 507288"/>
                <a:gd name="connsiteX71" fmla="*/ 1430867 w 1638688"/>
                <a:gd name="connsiteY71" fmla="*/ 295382 h 507288"/>
                <a:gd name="connsiteX72" fmla="*/ 1388534 w 1638688"/>
                <a:gd name="connsiteY72" fmla="*/ 346182 h 507288"/>
                <a:gd name="connsiteX73" fmla="*/ 1329267 w 1638688"/>
                <a:gd name="connsiteY73" fmla="*/ 354649 h 507288"/>
                <a:gd name="connsiteX74" fmla="*/ 1270000 w 1638688"/>
                <a:gd name="connsiteY74" fmla="*/ 337716 h 507288"/>
                <a:gd name="connsiteX75" fmla="*/ 1210734 w 1638688"/>
                <a:gd name="connsiteY75" fmla="*/ 329249 h 507288"/>
                <a:gd name="connsiteX76" fmla="*/ 1185334 w 1638688"/>
                <a:gd name="connsiteY76" fmla="*/ 312316 h 507288"/>
                <a:gd name="connsiteX77" fmla="*/ 1159934 w 1638688"/>
                <a:gd name="connsiteY77" fmla="*/ 303849 h 507288"/>
                <a:gd name="connsiteX78" fmla="*/ 1134534 w 1638688"/>
                <a:gd name="connsiteY78" fmla="*/ 286916 h 507288"/>
                <a:gd name="connsiteX79" fmla="*/ 1109134 w 1638688"/>
                <a:gd name="connsiteY79" fmla="*/ 278449 h 507288"/>
                <a:gd name="connsiteX80" fmla="*/ 1066800 w 1638688"/>
                <a:gd name="connsiteY80" fmla="*/ 244582 h 507288"/>
                <a:gd name="connsiteX81" fmla="*/ 1058334 w 1638688"/>
                <a:gd name="connsiteY81" fmla="*/ 210716 h 507288"/>
                <a:gd name="connsiteX82" fmla="*/ 1041400 w 1638688"/>
                <a:gd name="connsiteY82" fmla="*/ 193782 h 507288"/>
                <a:gd name="connsiteX83" fmla="*/ 1032934 w 1638688"/>
                <a:gd name="connsiteY83" fmla="*/ 159916 h 507288"/>
                <a:gd name="connsiteX84" fmla="*/ 982134 w 1638688"/>
                <a:gd name="connsiteY84" fmla="*/ 151449 h 507288"/>
                <a:gd name="connsiteX85" fmla="*/ 956734 w 1638688"/>
                <a:gd name="connsiteY85" fmla="*/ 159916 h 507288"/>
                <a:gd name="connsiteX86" fmla="*/ 880534 w 1638688"/>
                <a:gd name="connsiteY86" fmla="*/ 185316 h 507288"/>
                <a:gd name="connsiteX87" fmla="*/ 838200 w 1638688"/>
                <a:gd name="connsiteY87" fmla="*/ 219182 h 507288"/>
                <a:gd name="connsiteX88" fmla="*/ 821267 w 1638688"/>
                <a:gd name="connsiteY88" fmla="*/ 244582 h 507288"/>
                <a:gd name="connsiteX89" fmla="*/ 778934 w 1638688"/>
                <a:gd name="connsiteY89" fmla="*/ 295382 h 507288"/>
                <a:gd name="connsiteX90" fmla="*/ 728134 w 1638688"/>
                <a:gd name="connsiteY90" fmla="*/ 329249 h 507288"/>
                <a:gd name="connsiteX91" fmla="*/ 677334 w 1638688"/>
                <a:gd name="connsiteY91" fmla="*/ 354649 h 507288"/>
                <a:gd name="connsiteX92" fmla="*/ 635000 w 1638688"/>
                <a:gd name="connsiteY92" fmla="*/ 405449 h 507288"/>
                <a:gd name="connsiteX93" fmla="*/ 626534 w 1638688"/>
                <a:gd name="connsiteY93" fmla="*/ 447782 h 507288"/>
                <a:gd name="connsiteX94" fmla="*/ 609600 w 1638688"/>
                <a:gd name="connsiteY94" fmla="*/ 473182 h 507288"/>
                <a:gd name="connsiteX95" fmla="*/ 601134 w 1638688"/>
                <a:gd name="connsiteY95" fmla="*/ 498582 h 507288"/>
                <a:gd name="connsiteX96" fmla="*/ 567267 w 1638688"/>
                <a:gd name="connsiteY96" fmla="*/ 507049 h 507288"/>
                <a:gd name="connsiteX97" fmla="*/ 524934 w 1638688"/>
                <a:gd name="connsiteY97" fmla="*/ 473182 h 507288"/>
                <a:gd name="connsiteX98" fmla="*/ 504840 w 1638688"/>
                <a:gd name="connsiteY98" fmla="*/ 466635 h 507288"/>
                <a:gd name="connsiteX99" fmla="*/ 496213 w 1638688"/>
                <a:gd name="connsiteY99" fmla="*/ 464022 h 507288"/>
                <a:gd name="connsiteX100" fmla="*/ 498576 w 1638688"/>
                <a:gd name="connsiteY100" fmla="*/ 464564 h 507288"/>
                <a:gd name="connsiteX101" fmla="*/ 482600 w 1638688"/>
                <a:gd name="connsiteY101" fmla="*/ 447782 h 507288"/>
                <a:gd name="connsiteX102" fmla="*/ 457200 w 1638688"/>
                <a:gd name="connsiteY102" fmla="*/ 439316 h 507288"/>
                <a:gd name="connsiteX103" fmla="*/ 423334 w 1638688"/>
                <a:gd name="connsiteY103" fmla="*/ 413916 h 507288"/>
                <a:gd name="connsiteX104" fmla="*/ 397934 w 1638688"/>
                <a:gd name="connsiteY104" fmla="*/ 405449 h 507288"/>
                <a:gd name="connsiteX105" fmla="*/ 364067 w 1638688"/>
                <a:gd name="connsiteY105" fmla="*/ 363116 h 507288"/>
                <a:gd name="connsiteX106" fmla="*/ 328502 w 1638688"/>
                <a:gd name="connsiteY106" fmla="*/ 310275 h 507288"/>
                <a:gd name="connsiteX107" fmla="*/ 327203 w 1638688"/>
                <a:gd name="connsiteY107" fmla="*/ 308428 h 507288"/>
                <a:gd name="connsiteX108" fmla="*/ 331520 w 1638688"/>
                <a:gd name="connsiteY108" fmla="*/ 312644 h 507288"/>
                <a:gd name="connsiteX109" fmla="*/ 313267 w 1638688"/>
                <a:gd name="connsiteY109" fmla="*/ 278449 h 507288"/>
                <a:gd name="connsiteX110" fmla="*/ 296334 w 1638688"/>
                <a:gd name="connsiteY110" fmla="*/ 253049 h 507288"/>
                <a:gd name="connsiteX111" fmla="*/ 279400 w 1638688"/>
                <a:gd name="connsiteY111" fmla="*/ 185316 h 507288"/>
                <a:gd name="connsiteX112" fmla="*/ 262467 w 1638688"/>
                <a:gd name="connsiteY112" fmla="*/ 159916 h 507288"/>
                <a:gd name="connsiteX113" fmla="*/ 237067 w 1638688"/>
                <a:gd name="connsiteY113" fmla="*/ 117582 h 507288"/>
                <a:gd name="connsiteX114" fmla="*/ 177800 w 1638688"/>
                <a:gd name="connsiteY114" fmla="*/ 109116 h 507288"/>
                <a:gd name="connsiteX115" fmla="*/ 152400 w 1638688"/>
                <a:gd name="connsiteY115" fmla="*/ 117582 h 507288"/>
                <a:gd name="connsiteX116" fmla="*/ 127000 w 1638688"/>
                <a:gd name="connsiteY116" fmla="*/ 126049 h 507288"/>
                <a:gd name="connsiteX117" fmla="*/ 59267 w 1638688"/>
                <a:gd name="connsiteY117" fmla="*/ 159916 h 507288"/>
                <a:gd name="connsiteX118" fmla="*/ 33867 w 1638688"/>
                <a:gd name="connsiteY118" fmla="*/ 168382 h 507288"/>
                <a:gd name="connsiteX119" fmla="*/ 5213 w 1638688"/>
                <a:gd name="connsiteY119" fmla="*/ 200429 h 507288"/>
                <a:gd name="connsiteX120" fmla="*/ 0 w 1638688"/>
                <a:gd name="connsiteY120" fmla="*/ 217255 h 507288"/>
                <a:gd name="connsiteX121" fmla="*/ 0 w 1638688"/>
                <a:gd name="connsiteY121" fmla="*/ 108139 h 507288"/>
                <a:gd name="connsiteX122" fmla="*/ 5213 w 1638688"/>
                <a:gd name="connsiteY122" fmla="*/ 91313 h 507288"/>
                <a:gd name="connsiteX123" fmla="*/ 33867 w 1638688"/>
                <a:gd name="connsiteY123" fmla="*/ 59266 h 507288"/>
                <a:gd name="connsiteX124" fmla="*/ 59267 w 1638688"/>
                <a:gd name="connsiteY124" fmla="*/ 50800 h 507288"/>
                <a:gd name="connsiteX125" fmla="*/ 127000 w 1638688"/>
                <a:gd name="connsiteY125" fmla="*/ 16933 h 507288"/>
                <a:gd name="connsiteX126" fmla="*/ 152400 w 1638688"/>
                <a:gd name="connsiteY126" fmla="*/ 8466 h 50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38688" h="507288">
                  <a:moveTo>
                    <a:pt x="495242" y="463800"/>
                  </a:moveTo>
                  <a:cubicBezTo>
                    <a:pt x="494636" y="463624"/>
                    <a:pt x="494736" y="463608"/>
                    <a:pt x="496136" y="463999"/>
                  </a:cubicBezTo>
                  <a:lnTo>
                    <a:pt x="496213" y="464022"/>
                  </a:lnTo>
                  <a:close/>
                  <a:moveTo>
                    <a:pt x="325316" y="305743"/>
                  </a:moveTo>
                  <a:lnTo>
                    <a:pt x="327203" y="308428"/>
                  </a:lnTo>
                  <a:lnTo>
                    <a:pt x="327126" y="308352"/>
                  </a:lnTo>
                  <a:cubicBezTo>
                    <a:pt x="326085" y="306913"/>
                    <a:pt x="325284" y="305733"/>
                    <a:pt x="325316" y="305743"/>
                  </a:cubicBezTo>
                  <a:close/>
                  <a:moveTo>
                    <a:pt x="177800" y="0"/>
                  </a:moveTo>
                  <a:cubicBezTo>
                    <a:pt x="197556" y="2822"/>
                    <a:pt x="218135" y="2155"/>
                    <a:pt x="237067" y="8466"/>
                  </a:cubicBezTo>
                  <a:cubicBezTo>
                    <a:pt x="256910" y="15080"/>
                    <a:pt x="255277" y="36420"/>
                    <a:pt x="262467" y="50800"/>
                  </a:cubicBezTo>
                  <a:cubicBezTo>
                    <a:pt x="267018" y="59901"/>
                    <a:pt x="273756" y="67733"/>
                    <a:pt x="279400" y="76200"/>
                  </a:cubicBezTo>
                  <a:cubicBezTo>
                    <a:pt x="282621" y="92303"/>
                    <a:pt x="287655" y="126576"/>
                    <a:pt x="296334" y="143933"/>
                  </a:cubicBezTo>
                  <a:cubicBezTo>
                    <a:pt x="300885" y="153034"/>
                    <a:pt x="308219" y="160498"/>
                    <a:pt x="313267" y="169333"/>
                  </a:cubicBezTo>
                  <a:cubicBezTo>
                    <a:pt x="326284" y="192113"/>
                    <a:pt x="330790" y="201028"/>
                    <a:pt x="331520" y="203528"/>
                  </a:cubicBezTo>
                  <a:lnTo>
                    <a:pt x="327203" y="199312"/>
                  </a:lnTo>
                  <a:lnTo>
                    <a:pt x="325316" y="196627"/>
                  </a:lnTo>
                  <a:cubicBezTo>
                    <a:pt x="325284" y="196617"/>
                    <a:pt x="326085" y="197797"/>
                    <a:pt x="327126" y="199236"/>
                  </a:cubicBezTo>
                  <a:lnTo>
                    <a:pt x="327203" y="199312"/>
                  </a:lnTo>
                  <a:lnTo>
                    <a:pt x="328502" y="201159"/>
                  </a:lnTo>
                  <a:cubicBezTo>
                    <a:pt x="333080" y="207803"/>
                    <a:pt x="343356" y="222933"/>
                    <a:pt x="364067" y="254000"/>
                  </a:cubicBezTo>
                  <a:cubicBezTo>
                    <a:pt x="371760" y="265539"/>
                    <a:pt x="384527" y="288289"/>
                    <a:pt x="397934" y="296333"/>
                  </a:cubicBezTo>
                  <a:cubicBezTo>
                    <a:pt x="405587" y="300925"/>
                    <a:pt x="414867" y="301978"/>
                    <a:pt x="423334" y="304800"/>
                  </a:cubicBezTo>
                  <a:cubicBezTo>
                    <a:pt x="434623" y="313267"/>
                    <a:pt x="444948" y="323199"/>
                    <a:pt x="457200" y="330200"/>
                  </a:cubicBezTo>
                  <a:cubicBezTo>
                    <a:pt x="464949" y="334628"/>
                    <a:pt x="474947" y="334074"/>
                    <a:pt x="482600" y="338666"/>
                  </a:cubicBezTo>
                  <a:cubicBezTo>
                    <a:pt x="511655" y="356099"/>
                    <a:pt x="504251" y="356454"/>
                    <a:pt x="498576" y="355448"/>
                  </a:cubicBezTo>
                  <a:lnTo>
                    <a:pt x="496213" y="354906"/>
                  </a:lnTo>
                  <a:lnTo>
                    <a:pt x="496136" y="354883"/>
                  </a:lnTo>
                  <a:cubicBezTo>
                    <a:pt x="494736" y="354492"/>
                    <a:pt x="494636" y="354508"/>
                    <a:pt x="495242" y="354684"/>
                  </a:cubicBezTo>
                  <a:lnTo>
                    <a:pt x="496213" y="354906"/>
                  </a:lnTo>
                  <a:lnTo>
                    <a:pt x="504840" y="357519"/>
                  </a:lnTo>
                  <a:cubicBezTo>
                    <a:pt x="509441" y="358968"/>
                    <a:pt x="515940" y="361068"/>
                    <a:pt x="524934" y="364066"/>
                  </a:cubicBezTo>
                  <a:cubicBezTo>
                    <a:pt x="533702" y="372835"/>
                    <a:pt x="554805" y="396153"/>
                    <a:pt x="567267" y="397933"/>
                  </a:cubicBezTo>
                  <a:cubicBezTo>
                    <a:pt x="578787" y="399579"/>
                    <a:pt x="589845" y="392288"/>
                    <a:pt x="601134" y="389466"/>
                  </a:cubicBezTo>
                  <a:cubicBezTo>
                    <a:pt x="603956" y="380999"/>
                    <a:pt x="605609" y="372048"/>
                    <a:pt x="609600" y="364066"/>
                  </a:cubicBezTo>
                  <a:cubicBezTo>
                    <a:pt x="614151" y="354964"/>
                    <a:pt x="622961" y="348194"/>
                    <a:pt x="626534" y="338666"/>
                  </a:cubicBezTo>
                  <a:cubicBezTo>
                    <a:pt x="631587" y="325192"/>
                    <a:pt x="629947" y="309807"/>
                    <a:pt x="635000" y="296333"/>
                  </a:cubicBezTo>
                  <a:cubicBezTo>
                    <a:pt x="641054" y="280189"/>
                    <a:pt x="665356" y="255514"/>
                    <a:pt x="677334" y="245533"/>
                  </a:cubicBezTo>
                  <a:cubicBezTo>
                    <a:pt x="722437" y="207948"/>
                    <a:pt x="682313" y="245590"/>
                    <a:pt x="728134" y="220133"/>
                  </a:cubicBezTo>
                  <a:cubicBezTo>
                    <a:pt x="745924" y="210249"/>
                    <a:pt x="778934" y="186266"/>
                    <a:pt x="778934" y="186266"/>
                  </a:cubicBezTo>
                  <a:cubicBezTo>
                    <a:pt x="820975" y="123203"/>
                    <a:pt x="766942" y="200656"/>
                    <a:pt x="821267" y="135466"/>
                  </a:cubicBezTo>
                  <a:cubicBezTo>
                    <a:pt x="827781" y="127649"/>
                    <a:pt x="831843" y="118012"/>
                    <a:pt x="838200" y="110066"/>
                  </a:cubicBezTo>
                  <a:cubicBezTo>
                    <a:pt x="847906" y="97934"/>
                    <a:pt x="866878" y="82269"/>
                    <a:pt x="880534" y="76200"/>
                  </a:cubicBezTo>
                  <a:cubicBezTo>
                    <a:pt x="880559" y="76189"/>
                    <a:pt x="944021" y="55038"/>
                    <a:pt x="956734" y="50800"/>
                  </a:cubicBezTo>
                  <a:lnTo>
                    <a:pt x="982134" y="42333"/>
                  </a:lnTo>
                  <a:cubicBezTo>
                    <a:pt x="999067" y="45155"/>
                    <a:pt x="1018965" y="40822"/>
                    <a:pt x="1032934" y="50800"/>
                  </a:cubicBezTo>
                  <a:cubicBezTo>
                    <a:pt x="1042403" y="57563"/>
                    <a:pt x="1036196" y="74258"/>
                    <a:pt x="1041400" y="84666"/>
                  </a:cubicBezTo>
                  <a:cubicBezTo>
                    <a:pt x="1044970" y="91806"/>
                    <a:pt x="1052689" y="95955"/>
                    <a:pt x="1058334" y="101600"/>
                  </a:cubicBezTo>
                  <a:cubicBezTo>
                    <a:pt x="1061156" y="112889"/>
                    <a:pt x="1061596" y="125058"/>
                    <a:pt x="1066800" y="135466"/>
                  </a:cubicBezTo>
                  <a:cubicBezTo>
                    <a:pt x="1072050" y="145967"/>
                    <a:pt x="1101157" y="165344"/>
                    <a:pt x="1109134" y="169333"/>
                  </a:cubicBezTo>
                  <a:cubicBezTo>
                    <a:pt x="1117116" y="173324"/>
                    <a:pt x="1126552" y="173809"/>
                    <a:pt x="1134534" y="177800"/>
                  </a:cubicBezTo>
                  <a:cubicBezTo>
                    <a:pt x="1143635" y="182351"/>
                    <a:pt x="1150833" y="190182"/>
                    <a:pt x="1159934" y="194733"/>
                  </a:cubicBezTo>
                  <a:cubicBezTo>
                    <a:pt x="1167916" y="198724"/>
                    <a:pt x="1177352" y="199209"/>
                    <a:pt x="1185334" y="203200"/>
                  </a:cubicBezTo>
                  <a:cubicBezTo>
                    <a:pt x="1194435" y="207751"/>
                    <a:pt x="1200988" y="217209"/>
                    <a:pt x="1210734" y="220133"/>
                  </a:cubicBezTo>
                  <a:cubicBezTo>
                    <a:pt x="1229848" y="225867"/>
                    <a:pt x="1250366" y="225030"/>
                    <a:pt x="1270000" y="228600"/>
                  </a:cubicBezTo>
                  <a:cubicBezTo>
                    <a:pt x="1293396" y="232854"/>
                    <a:pt x="1307499" y="238277"/>
                    <a:pt x="1329267" y="245533"/>
                  </a:cubicBezTo>
                  <a:cubicBezTo>
                    <a:pt x="1349023" y="242711"/>
                    <a:pt x="1370005" y="244478"/>
                    <a:pt x="1388534" y="237066"/>
                  </a:cubicBezTo>
                  <a:cubicBezTo>
                    <a:pt x="1442093" y="215642"/>
                    <a:pt x="1389477" y="212135"/>
                    <a:pt x="1430867" y="186266"/>
                  </a:cubicBezTo>
                  <a:cubicBezTo>
                    <a:pt x="1446003" y="176806"/>
                    <a:pt x="1464734" y="174977"/>
                    <a:pt x="1481667" y="169333"/>
                  </a:cubicBezTo>
                  <a:lnTo>
                    <a:pt x="1507067" y="160866"/>
                  </a:lnTo>
                  <a:lnTo>
                    <a:pt x="1532467" y="152400"/>
                  </a:lnTo>
                  <a:cubicBezTo>
                    <a:pt x="1535289" y="143933"/>
                    <a:pt x="1534623" y="133311"/>
                    <a:pt x="1540934" y="127000"/>
                  </a:cubicBezTo>
                  <a:cubicBezTo>
                    <a:pt x="1547245" y="120689"/>
                    <a:pt x="1557464" y="117548"/>
                    <a:pt x="1566334" y="118533"/>
                  </a:cubicBezTo>
                  <a:cubicBezTo>
                    <a:pt x="1566338" y="118534"/>
                    <a:pt x="1602054" y="130439"/>
                    <a:pt x="1625270" y="138178"/>
                  </a:cubicBezTo>
                  <a:lnTo>
                    <a:pt x="1638688" y="142651"/>
                  </a:lnTo>
                  <a:lnTo>
                    <a:pt x="1638688" y="251767"/>
                  </a:lnTo>
                  <a:lnTo>
                    <a:pt x="1625270" y="247294"/>
                  </a:lnTo>
                  <a:cubicBezTo>
                    <a:pt x="1602054" y="239555"/>
                    <a:pt x="1566338" y="227650"/>
                    <a:pt x="1566334" y="227649"/>
                  </a:cubicBezTo>
                  <a:cubicBezTo>
                    <a:pt x="1557464" y="226664"/>
                    <a:pt x="1547245" y="229805"/>
                    <a:pt x="1540934" y="236116"/>
                  </a:cubicBezTo>
                  <a:cubicBezTo>
                    <a:pt x="1534623" y="242427"/>
                    <a:pt x="1535289" y="253049"/>
                    <a:pt x="1532467" y="261516"/>
                  </a:cubicBezTo>
                  <a:lnTo>
                    <a:pt x="1507067" y="269982"/>
                  </a:lnTo>
                  <a:lnTo>
                    <a:pt x="1481667" y="278449"/>
                  </a:lnTo>
                  <a:cubicBezTo>
                    <a:pt x="1464734" y="284093"/>
                    <a:pt x="1446003" y="285922"/>
                    <a:pt x="1430867" y="295382"/>
                  </a:cubicBezTo>
                  <a:cubicBezTo>
                    <a:pt x="1389477" y="321251"/>
                    <a:pt x="1442093" y="324758"/>
                    <a:pt x="1388534" y="346182"/>
                  </a:cubicBezTo>
                  <a:cubicBezTo>
                    <a:pt x="1370005" y="353594"/>
                    <a:pt x="1349023" y="351827"/>
                    <a:pt x="1329267" y="354649"/>
                  </a:cubicBezTo>
                  <a:cubicBezTo>
                    <a:pt x="1307499" y="347393"/>
                    <a:pt x="1293396" y="341970"/>
                    <a:pt x="1270000" y="337716"/>
                  </a:cubicBezTo>
                  <a:cubicBezTo>
                    <a:pt x="1250366" y="334146"/>
                    <a:pt x="1229848" y="334983"/>
                    <a:pt x="1210734" y="329249"/>
                  </a:cubicBezTo>
                  <a:cubicBezTo>
                    <a:pt x="1200988" y="326325"/>
                    <a:pt x="1194435" y="316867"/>
                    <a:pt x="1185334" y="312316"/>
                  </a:cubicBezTo>
                  <a:cubicBezTo>
                    <a:pt x="1177352" y="308325"/>
                    <a:pt x="1167916" y="307840"/>
                    <a:pt x="1159934" y="303849"/>
                  </a:cubicBezTo>
                  <a:cubicBezTo>
                    <a:pt x="1150833" y="299298"/>
                    <a:pt x="1143635" y="291467"/>
                    <a:pt x="1134534" y="286916"/>
                  </a:cubicBezTo>
                  <a:cubicBezTo>
                    <a:pt x="1126552" y="282925"/>
                    <a:pt x="1117116" y="282440"/>
                    <a:pt x="1109134" y="278449"/>
                  </a:cubicBezTo>
                  <a:cubicBezTo>
                    <a:pt x="1101157" y="274460"/>
                    <a:pt x="1072050" y="255083"/>
                    <a:pt x="1066800" y="244582"/>
                  </a:cubicBezTo>
                  <a:cubicBezTo>
                    <a:pt x="1061596" y="234174"/>
                    <a:pt x="1061156" y="222005"/>
                    <a:pt x="1058334" y="210716"/>
                  </a:cubicBezTo>
                  <a:cubicBezTo>
                    <a:pt x="1052689" y="205071"/>
                    <a:pt x="1044970" y="200922"/>
                    <a:pt x="1041400" y="193782"/>
                  </a:cubicBezTo>
                  <a:cubicBezTo>
                    <a:pt x="1036196" y="183374"/>
                    <a:pt x="1042403" y="166679"/>
                    <a:pt x="1032934" y="159916"/>
                  </a:cubicBezTo>
                  <a:cubicBezTo>
                    <a:pt x="1018965" y="149938"/>
                    <a:pt x="999067" y="154271"/>
                    <a:pt x="982134" y="151449"/>
                  </a:cubicBezTo>
                  <a:lnTo>
                    <a:pt x="956734" y="159916"/>
                  </a:lnTo>
                  <a:cubicBezTo>
                    <a:pt x="944021" y="164154"/>
                    <a:pt x="880559" y="185305"/>
                    <a:pt x="880534" y="185316"/>
                  </a:cubicBezTo>
                  <a:cubicBezTo>
                    <a:pt x="866878" y="191385"/>
                    <a:pt x="847906" y="207050"/>
                    <a:pt x="838200" y="219182"/>
                  </a:cubicBezTo>
                  <a:cubicBezTo>
                    <a:pt x="831843" y="227128"/>
                    <a:pt x="827781" y="236765"/>
                    <a:pt x="821267" y="244582"/>
                  </a:cubicBezTo>
                  <a:cubicBezTo>
                    <a:pt x="766942" y="309772"/>
                    <a:pt x="820975" y="232319"/>
                    <a:pt x="778934" y="295382"/>
                  </a:cubicBezTo>
                  <a:cubicBezTo>
                    <a:pt x="778934" y="295382"/>
                    <a:pt x="745924" y="319365"/>
                    <a:pt x="728134" y="329249"/>
                  </a:cubicBezTo>
                  <a:cubicBezTo>
                    <a:pt x="682313" y="354706"/>
                    <a:pt x="722437" y="317064"/>
                    <a:pt x="677334" y="354649"/>
                  </a:cubicBezTo>
                  <a:cubicBezTo>
                    <a:pt x="665356" y="364630"/>
                    <a:pt x="641054" y="389305"/>
                    <a:pt x="635000" y="405449"/>
                  </a:cubicBezTo>
                  <a:cubicBezTo>
                    <a:pt x="629947" y="418923"/>
                    <a:pt x="631587" y="434308"/>
                    <a:pt x="626534" y="447782"/>
                  </a:cubicBezTo>
                  <a:cubicBezTo>
                    <a:pt x="622961" y="457310"/>
                    <a:pt x="614151" y="464080"/>
                    <a:pt x="609600" y="473182"/>
                  </a:cubicBezTo>
                  <a:cubicBezTo>
                    <a:pt x="605609" y="481164"/>
                    <a:pt x="603956" y="490115"/>
                    <a:pt x="601134" y="498582"/>
                  </a:cubicBezTo>
                  <a:cubicBezTo>
                    <a:pt x="589845" y="501404"/>
                    <a:pt x="578787" y="508695"/>
                    <a:pt x="567267" y="507049"/>
                  </a:cubicBezTo>
                  <a:cubicBezTo>
                    <a:pt x="554805" y="505269"/>
                    <a:pt x="533702" y="481951"/>
                    <a:pt x="524934" y="473182"/>
                  </a:cubicBezTo>
                  <a:cubicBezTo>
                    <a:pt x="515940" y="470184"/>
                    <a:pt x="509441" y="468084"/>
                    <a:pt x="504840" y="466635"/>
                  </a:cubicBezTo>
                  <a:lnTo>
                    <a:pt x="496213" y="464022"/>
                  </a:lnTo>
                  <a:lnTo>
                    <a:pt x="498576" y="464564"/>
                  </a:lnTo>
                  <a:cubicBezTo>
                    <a:pt x="504251" y="465570"/>
                    <a:pt x="511655" y="465215"/>
                    <a:pt x="482600" y="447782"/>
                  </a:cubicBezTo>
                  <a:cubicBezTo>
                    <a:pt x="474947" y="443190"/>
                    <a:pt x="464949" y="443744"/>
                    <a:pt x="457200" y="439316"/>
                  </a:cubicBezTo>
                  <a:cubicBezTo>
                    <a:pt x="444948" y="432315"/>
                    <a:pt x="434623" y="422383"/>
                    <a:pt x="423334" y="413916"/>
                  </a:cubicBezTo>
                  <a:cubicBezTo>
                    <a:pt x="414867" y="411094"/>
                    <a:pt x="405587" y="410041"/>
                    <a:pt x="397934" y="405449"/>
                  </a:cubicBezTo>
                  <a:cubicBezTo>
                    <a:pt x="384527" y="397405"/>
                    <a:pt x="371760" y="374655"/>
                    <a:pt x="364067" y="363116"/>
                  </a:cubicBezTo>
                  <a:cubicBezTo>
                    <a:pt x="343356" y="332049"/>
                    <a:pt x="333080" y="316919"/>
                    <a:pt x="328502" y="310275"/>
                  </a:cubicBezTo>
                  <a:lnTo>
                    <a:pt x="327203" y="308428"/>
                  </a:lnTo>
                  <a:lnTo>
                    <a:pt x="331520" y="312644"/>
                  </a:lnTo>
                  <a:cubicBezTo>
                    <a:pt x="330790" y="310144"/>
                    <a:pt x="326284" y="301229"/>
                    <a:pt x="313267" y="278449"/>
                  </a:cubicBezTo>
                  <a:cubicBezTo>
                    <a:pt x="308219" y="269614"/>
                    <a:pt x="300885" y="262150"/>
                    <a:pt x="296334" y="253049"/>
                  </a:cubicBezTo>
                  <a:cubicBezTo>
                    <a:pt x="287655" y="235692"/>
                    <a:pt x="282621" y="201419"/>
                    <a:pt x="279400" y="185316"/>
                  </a:cubicBezTo>
                  <a:cubicBezTo>
                    <a:pt x="273756" y="176849"/>
                    <a:pt x="267018" y="169017"/>
                    <a:pt x="262467" y="159916"/>
                  </a:cubicBezTo>
                  <a:cubicBezTo>
                    <a:pt x="255277" y="145536"/>
                    <a:pt x="256910" y="124196"/>
                    <a:pt x="237067" y="117582"/>
                  </a:cubicBezTo>
                  <a:cubicBezTo>
                    <a:pt x="218135" y="111271"/>
                    <a:pt x="197556" y="111938"/>
                    <a:pt x="177800" y="109116"/>
                  </a:cubicBezTo>
                  <a:lnTo>
                    <a:pt x="152400" y="117582"/>
                  </a:lnTo>
                  <a:lnTo>
                    <a:pt x="127000" y="126049"/>
                  </a:lnTo>
                  <a:cubicBezTo>
                    <a:pt x="68627" y="145507"/>
                    <a:pt x="88821" y="130360"/>
                    <a:pt x="59267" y="159916"/>
                  </a:cubicBezTo>
                  <a:cubicBezTo>
                    <a:pt x="50800" y="162738"/>
                    <a:pt x="41293" y="163432"/>
                    <a:pt x="33867" y="168382"/>
                  </a:cubicBezTo>
                  <a:cubicBezTo>
                    <a:pt x="17572" y="179245"/>
                    <a:pt x="10144" y="188828"/>
                    <a:pt x="5213" y="200429"/>
                  </a:cubicBezTo>
                  <a:lnTo>
                    <a:pt x="0" y="217255"/>
                  </a:lnTo>
                  <a:lnTo>
                    <a:pt x="0" y="108139"/>
                  </a:lnTo>
                  <a:lnTo>
                    <a:pt x="5213" y="91313"/>
                  </a:lnTo>
                  <a:cubicBezTo>
                    <a:pt x="10144" y="79712"/>
                    <a:pt x="17572" y="70129"/>
                    <a:pt x="33867" y="59266"/>
                  </a:cubicBezTo>
                  <a:cubicBezTo>
                    <a:pt x="41293" y="54316"/>
                    <a:pt x="50800" y="53622"/>
                    <a:pt x="59267" y="50800"/>
                  </a:cubicBezTo>
                  <a:cubicBezTo>
                    <a:pt x="88821" y="21244"/>
                    <a:pt x="68627" y="36391"/>
                    <a:pt x="127000" y="16933"/>
                  </a:cubicBezTo>
                  <a:lnTo>
                    <a:pt x="152400" y="84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grpSp>
          <p:nvGrpSpPr>
            <p:cNvPr id="35" name="Groupe 25"/>
            <p:cNvGrpSpPr>
              <a:grpSpLocks/>
            </p:cNvGrpSpPr>
            <p:nvPr/>
          </p:nvGrpSpPr>
          <p:grpSpPr bwMode="auto">
            <a:xfrm rot="682902">
              <a:off x="4661192" y="2110679"/>
              <a:ext cx="235749" cy="659686"/>
              <a:chOff x="6339181" y="2370908"/>
              <a:chExt cx="677384" cy="1894440"/>
            </a:xfrm>
            <a:grpFill/>
            <a:effectLst/>
          </p:grpSpPr>
          <p:sp>
            <p:nvSpPr>
              <p:cNvPr id="37" name="Rectangle 11"/>
              <p:cNvSpPr/>
              <p:nvPr/>
            </p:nvSpPr>
            <p:spPr>
              <a:xfrm>
                <a:off x="6650159" y="3324641"/>
                <a:ext cx="108812" cy="940707"/>
              </a:xfrm>
              <a:custGeom>
                <a:avLst/>
                <a:gdLst>
                  <a:gd name="connsiteX0" fmla="*/ 0 w 360040"/>
                  <a:gd name="connsiteY0" fmla="*/ 0 h 1691782"/>
                  <a:gd name="connsiteX1" fmla="*/ 360040 w 360040"/>
                  <a:gd name="connsiteY1" fmla="*/ 0 h 1691782"/>
                  <a:gd name="connsiteX2" fmla="*/ 360040 w 360040"/>
                  <a:gd name="connsiteY2" fmla="*/ 1691782 h 1691782"/>
                  <a:gd name="connsiteX3" fmla="*/ 0 w 360040"/>
                  <a:gd name="connsiteY3" fmla="*/ 1691782 h 1691782"/>
                  <a:gd name="connsiteX4" fmla="*/ 0 w 360040"/>
                  <a:gd name="connsiteY4" fmla="*/ 0 h 1691782"/>
                  <a:gd name="connsiteX0" fmla="*/ 0 w 360040"/>
                  <a:gd name="connsiteY0" fmla="*/ 0 h 1691782"/>
                  <a:gd name="connsiteX1" fmla="*/ 360040 w 360040"/>
                  <a:gd name="connsiteY1" fmla="*/ 0 h 1691782"/>
                  <a:gd name="connsiteX2" fmla="*/ 360040 w 360040"/>
                  <a:gd name="connsiteY2" fmla="*/ 1691782 h 1691782"/>
                  <a:gd name="connsiteX3" fmla="*/ 0 w 360040"/>
                  <a:gd name="connsiteY3" fmla="*/ 1691782 h 1691782"/>
                  <a:gd name="connsiteX4" fmla="*/ 0 w 360040"/>
                  <a:gd name="connsiteY4" fmla="*/ 0 h 1691782"/>
                  <a:gd name="connsiteX0" fmla="*/ 0 w 360040"/>
                  <a:gd name="connsiteY0" fmla="*/ 0 h 1891526"/>
                  <a:gd name="connsiteX1" fmla="*/ 360040 w 360040"/>
                  <a:gd name="connsiteY1" fmla="*/ 0 h 1891526"/>
                  <a:gd name="connsiteX2" fmla="*/ 360040 w 360040"/>
                  <a:gd name="connsiteY2" fmla="*/ 1691782 h 1891526"/>
                  <a:gd name="connsiteX3" fmla="*/ 0 w 360040"/>
                  <a:gd name="connsiteY3" fmla="*/ 1691782 h 1891526"/>
                  <a:gd name="connsiteX4" fmla="*/ 0 w 360040"/>
                  <a:gd name="connsiteY4" fmla="*/ 0 h 1891526"/>
                  <a:gd name="connsiteX0" fmla="*/ 0 w 360954"/>
                  <a:gd name="connsiteY0" fmla="*/ 0 h 1800769"/>
                  <a:gd name="connsiteX1" fmla="*/ 360040 w 360954"/>
                  <a:gd name="connsiteY1" fmla="*/ 0 h 1800769"/>
                  <a:gd name="connsiteX2" fmla="*/ 360040 w 360954"/>
                  <a:gd name="connsiteY2" fmla="*/ 1691782 h 1800769"/>
                  <a:gd name="connsiteX3" fmla="*/ 0 w 360954"/>
                  <a:gd name="connsiteY3" fmla="*/ 1691782 h 1800769"/>
                  <a:gd name="connsiteX4" fmla="*/ 0 w 360954"/>
                  <a:gd name="connsiteY4" fmla="*/ 0 h 1800769"/>
                  <a:gd name="connsiteX0" fmla="*/ 0 w 360725"/>
                  <a:gd name="connsiteY0" fmla="*/ 0 h 1757138"/>
                  <a:gd name="connsiteX1" fmla="*/ 360040 w 360725"/>
                  <a:gd name="connsiteY1" fmla="*/ 0 h 1757138"/>
                  <a:gd name="connsiteX2" fmla="*/ 360040 w 360725"/>
                  <a:gd name="connsiteY2" fmla="*/ 1691782 h 1757138"/>
                  <a:gd name="connsiteX3" fmla="*/ 0 w 360725"/>
                  <a:gd name="connsiteY3" fmla="*/ 1691782 h 1757138"/>
                  <a:gd name="connsiteX4" fmla="*/ 0 w 360725"/>
                  <a:gd name="connsiteY4" fmla="*/ 0 h 1757138"/>
                  <a:gd name="connsiteX0" fmla="*/ 0 w 360725"/>
                  <a:gd name="connsiteY0" fmla="*/ 0 h 1760590"/>
                  <a:gd name="connsiteX1" fmla="*/ 360040 w 360725"/>
                  <a:gd name="connsiteY1" fmla="*/ 0 h 1760590"/>
                  <a:gd name="connsiteX2" fmla="*/ 360040 w 360725"/>
                  <a:gd name="connsiteY2" fmla="*/ 1705177 h 1760590"/>
                  <a:gd name="connsiteX3" fmla="*/ 0 w 360725"/>
                  <a:gd name="connsiteY3" fmla="*/ 1691782 h 1760590"/>
                  <a:gd name="connsiteX4" fmla="*/ 0 w 360725"/>
                  <a:gd name="connsiteY4" fmla="*/ 0 h 176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725" h="1760590">
                    <a:moveTo>
                      <a:pt x="0" y="0"/>
                    </a:moveTo>
                    <a:lnTo>
                      <a:pt x="360040" y="0"/>
                    </a:lnTo>
                    <a:lnTo>
                      <a:pt x="360040" y="1705177"/>
                    </a:lnTo>
                    <a:cubicBezTo>
                      <a:pt x="376233" y="1695041"/>
                      <a:pt x="100933" y="1843776"/>
                      <a:pt x="0" y="169178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Ellipse 35"/>
              <p:cNvSpPr/>
              <p:nvPr/>
            </p:nvSpPr>
            <p:spPr>
              <a:xfrm rot="1800000">
                <a:off x="6339181" y="3030012"/>
                <a:ext cx="647435" cy="5927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Trapèze 10"/>
              <p:cNvSpPr/>
              <p:nvPr/>
            </p:nvSpPr>
            <p:spPr>
              <a:xfrm>
                <a:off x="6485432" y="2629937"/>
                <a:ext cx="489656" cy="766704"/>
              </a:xfrm>
              <a:custGeom>
                <a:avLst/>
                <a:gdLst>
                  <a:gd name="connsiteX0" fmla="*/ 0 w 914400"/>
                  <a:gd name="connsiteY0" fmla="*/ 1216152 h 1216152"/>
                  <a:gd name="connsiteX1" fmla="*/ 228600 w 914400"/>
                  <a:gd name="connsiteY1" fmla="*/ 0 h 1216152"/>
                  <a:gd name="connsiteX2" fmla="*/ 685800 w 914400"/>
                  <a:gd name="connsiteY2" fmla="*/ 0 h 1216152"/>
                  <a:gd name="connsiteX3" fmla="*/ 914400 w 914400"/>
                  <a:gd name="connsiteY3" fmla="*/ 1216152 h 1216152"/>
                  <a:gd name="connsiteX4" fmla="*/ 0 w 914400"/>
                  <a:gd name="connsiteY4" fmla="*/ 1216152 h 1216152"/>
                  <a:gd name="connsiteX0" fmla="*/ 0 w 914400"/>
                  <a:gd name="connsiteY0" fmla="*/ 1216152 h 1216152"/>
                  <a:gd name="connsiteX1" fmla="*/ 228600 w 914400"/>
                  <a:gd name="connsiteY1" fmla="*/ 0 h 1216152"/>
                  <a:gd name="connsiteX2" fmla="*/ 685800 w 914400"/>
                  <a:gd name="connsiteY2" fmla="*/ 0 h 1216152"/>
                  <a:gd name="connsiteX3" fmla="*/ 914400 w 914400"/>
                  <a:gd name="connsiteY3" fmla="*/ 1216152 h 1216152"/>
                  <a:gd name="connsiteX4" fmla="*/ 0 w 914400"/>
                  <a:gd name="connsiteY4" fmla="*/ 1216152 h 1216152"/>
                  <a:gd name="connsiteX0" fmla="*/ 0 w 914400"/>
                  <a:gd name="connsiteY0" fmla="*/ 1216152 h 1406802"/>
                  <a:gd name="connsiteX1" fmla="*/ 228600 w 914400"/>
                  <a:gd name="connsiteY1" fmla="*/ 0 h 1406802"/>
                  <a:gd name="connsiteX2" fmla="*/ 685800 w 914400"/>
                  <a:gd name="connsiteY2" fmla="*/ 0 h 1406802"/>
                  <a:gd name="connsiteX3" fmla="*/ 914400 w 914400"/>
                  <a:gd name="connsiteY3" fmla="*/ 1216152 h 1406802"/>
                  <a:gd name="connsiteX4" fmla="*/ 0 w 914400"/>
                  <a:gd name="connsiteY4" fmla="*/ 1216152 h 1406802"/>
                  <a:gd name="connsiteX0" fmla="*/ 0 w 914400"/>
                  <a:gd name="connsiteY0" fmla="*/ 1216152 h 1436902"/>
                  <a:gd name="connsiteX1" fmla="*/ 228600 w 914400"/>
                  <a:gd name="connsiteY1" fmla="*/ 0 h 1436902"/>
                  <a:gd name="connsiteX2" fmla="*/ 685800 w 914400"/>
                  <a:gd name="connsiteY2" fmla="*/ 0 h 1436902"/>
                  <a:gd name="connsiteX3" fmla="*/ 914400 w 914400"/>
                  <a:gd name="connsiteY3" fmla="*/ 1216152 h 1436902"/>
                  <a:gd name="connsiteX4" fmla="*/ 0 w 914400"/>
                  <a:gd name="connsiteY4" fmla="*/ 1216152 h 143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1436902">
                    <a:moveTo>
                      <a:pt x="0" y="1216152"/>
                    </a:moveTo>
                    <a:lnTo>
                      <a:pt x="228600" y="0"/>
                    </a:lnTo>
                    <a:lnTo>
                      <a:pt x="685800" y="0"/>
                    </a:lnTo>
                    <a:lnTo>
                      <a:pt x="914400" y="1216152"/>
                    </a:lnTo>
                    <a:cubicBezTo>
                      <a:pt x="737539" y="1517152"/>
                      <a:pt x="167923" y="1503746"/>
                      <a:pt x="0" y="1216152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Ellipse 38"/>
              <p:cNvSpPr/>
              <p:nvPr/>
            </p:nvSpPr>
            <p:spPr>
              <a:xfrm>
                <a:off x="6439859" y="2377735"/>
                <a:ext cx="576706" cy="505694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Ellipse 39"/>
              <p:cNvSpPr/>
              <p:nvPr/>
            </p:nvSpPr>
            <p:spPr>
              <a:xfrm>
                <a:off x="6416832" y="2370908"/>
                <a:ext cx="576706" cy="429569"/>
              </a:xfrm>
              <a:prstGeom prst="ellipse">
                <a:avLst/>
              </a:prstGeom>
              <a:grpFill/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fr-FR" kern="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4" name="组合 42"/>
          <p:cNvGrpSpPr/>
          <p:nvPr/>
        </p:nvGrpSpPr>
        <p:grpSpPr>
          <a:xfrm>
            <a:off x="6214071" y="1790418"/>
            <a:ext cx="2316404" cy="3637882"/>
            <a:chOff x="6470912" y="2337218"/>
            <a:chExt cx="1954087" cy="3819179"/>
          </a:xfrm>
          <a:blipFill dpi="0" rotWithShape="1">
            <a:blip r:embed="rId4"/>
            <a:srcRect/>
            <a:stretch>
              <a:fillRect t="2000"/>
            </a:stretch>
          </a:blipFill>
        </p:grpSpPr>
        <p:sp>
          <p:nvSpPr>
            <p:cNvPr id="45" name="任意多边形 43"/>
            <p:cNvSpPr/>
            <p:nvPr/>
          </p:nvSpPr>
          <p:spPr>
            <a:xfrm>
              <a:off x="6470912" y="2337218"/>
              <a:ext cx="1954087" cy="3819179"/>
            </a:xfrm>
            <a:custGeom>
              <a:avLst/>
              <a:gdLst>
                <a:gd name="connsiteX0" fmla="*/ 495242 w 1638688"/>
                <a:gd name="connsiteY0" fmla="*/ 3158802 h 3202290"/>
                <a:gd name="connsiteX1" fmla="*/ 496136 w 1638688"/>
                <a:gd name="connsiteY1" fmla="*/ 3159001 h 3202290"/>
                <a:gd name="connsiteX2" fmla="*/ 496213 w 1638688"/>
                <a:gd name="connsiteY2" fmla="*/ 3159024 h 3202290"/>
                <a:gd name="connsiteX3" fmla="*/ 325316 w 1638688"/>
                <a:gd name="connsiteY3" fmla="*/ 3000745 h 3202290"/>
                <a:gd name="connsiteX4" fmla="*/ 327203 w 1638688"/>
                <a:gd name="connsiteY4" fmla="*/ 3003430 h 3202290"/>
                <a:gd name="connsiteX5" fmla="*/ 327126 w 1638688"/>
                <a:gd name="connsiteY5" fmla="*/ 3003354 h 3202290"/>
                <a:gd name="connsiteX6" fmla="*/ 325316 w 1638688"/>
                <a:gd name="connsiteY6" fmla="*/ 3000745 h 3202290"/>
                <a:gd name="connsiteX7" fmla="*/ 0 w 1638688"/>
                <a:gd name="connsiteY7" fmla="*/ 0 h 3202290"/>
                <a:gd name="connsiteX8" fmla="*/ 1638688 w 1638688"/>
                <a:gd name="connsiteY8" fmla="*/ 0 h 3202290"/>
                <a:gd name="connsiteX9" fmla="*/ 1638688 w 1638688"/>
                <a:gd name="connsiteY9" fmla="*/ 2946769 h 3202290"/>
                <a:gd name="connsiteX10" fmla="*/ 1625270 w 1638688"/>
                <a:gd name="connsiteY10" fmla="*/ 2942296 h 3202290"/>
                <a:gd name="connsiteX11" fmla="*/ 1566334 w 1638688"/>
                <a:gd name="connsiteY11" fmla="*/ 2922651 h 3202290"/>
                <a:gd name="connsiteX12" fmla="*/ 1540934 w 1638688"/>
                <a:gd name="connsiteY12" fmla="*/ 2931118 h 3202290"/>
                <a:gd name="connsiteX13" fmla="*/ 1532467 w 1638688"/>
                <a:gd name="connsiteY13" fmla="*/ 2956518 h 3202290"/>
                <a:gd name="connsiteX14" fmla="*/ 1507067 w 1638688"/>
                <a:gd name="connsiteY14" fmla="*/ 2964984 h 3202290"/>
                <a:gd name="connsiteX15" fmla="*/ 1481667 w 1638688"/>
                <a:gd name="connsiteY15" fmla="*/ 2973451 h 3202290"/>
                <a:gd name="connsiteX16" fmla="*/ 1430867 w 1638688"/>
                <a:gd name="connsiteY16" fmla="*/ 2990384 h 3202290"/>
                <a:gd name="connsiteX17" fmla="*/ 1388534 w 1638688"/>
                <a:gd name="connsiteY17" fmla="*/ 3041184 h 3202290"/>
                <a:gd name="connsiteX18" fmla="*/ 1329267 w 1638688"/>
                <a:gd name="connsiteY18" fmla="*/ 3049651 h 3202290"/>
                <a:gd name="connsiteX19" fmla="*/ 1270000 w 1638688"/>
                <a:gd name="connsiteY19" fmla="*/ 3032718 h 3202290"/>
                <a:gd name="connsiteX20" fmla="*/ 1210734 w 1638688"/>
                <a:gd name="connsiteY20" fmla="*/ 3024251 h 3202290"/>
                <a:gd name="connsiteX21" fmla="*/ 1185334 w 1638688"/>
                <a:gd name="connsiteY21" fmla="*/ 3007318 h 3202290"/>
                <a:gd name="connsiteX22" fmla="*/ 1159934 w 1638688"/>
                <a:gd name="connsiteY22" fmla="*/ 2998851 h 3202290"/>
                <a:gd name="connsiteX23" fmla="*/ 1134534 w 1638688"/>
                <a:gd name="connsiteY23" fmla="*/ 2981918 h 3202290"/>
                <a:gd name="connsiteX24" fmla="*/ 1109134 w 1638688"/>
                <a:gd name="connsiteY24" fmla="*/ 2973451 h 3202290"/>
                <a:gd name="connsiteX25" fmla="*/ 1066800 w 1638688"/>
                <a:gd name="connsiteY25" fmla="*/ 2939584 h 3202290"/>
                <a:gd name="connsiteX26" fmla="*/ 1058334 w 1638688"/>
                <a:gd name="connsiteY26" fmla="*/ 2905718 h 3202290"/>
                <a:gd name="connsiteX27" fmla="*/ 1041400 w 1638688"/>
                <a:gd name="connsiteY27" fmla="*/ 2888784 h 3202290"/>
                <a:gd name="connsiteX28" fmla="*/ 1032934 w 1638688"/>
                <a:gd name="connsiteY28" fmla="*/ 2854918 h 3202290"/>
                <a:gd name="connsiteX29" fmla="*/ 982134 w 1638688"/>
                <a:gd name="connsiteY29" fmla="*/ 2846451 h 3202290"/>
                <a:gd name="connsiteX30" fmla="*/ 956734 w 1638688"/>
                <a:gd name="connsiteY30" fmla="*/ 2854918 h 3202290"/>
                <a:gd name="connsiteX31" fmla="*/ 880534 w 1638688"/>
                <a:gd name="connsiteY31" fmla="*/ 2880318 h 3202290"/>
                <a:gd name="connsiteX32" fmla="*/ 838200 w 1638688"/>
                <a:gd name="connsiteY32" fmla="*/ 2914184 h 3202290"/>
                <a:gd name="connsiteX33" fmla="*/ 821267 w 1638688"/>
                <a:gd name="connsiteY33" fmla="*/ 2939584 h 3202290"/>
                <a:gd name="connsiteX34" fmla="*/ 778934 w 1638688"/>
                <a:gd name="connsiteY34" fmla="*/ 2990384 h 3202290"/>
                <a:gd name="connsiteX35" fmla="*/ 728134 w 1638688"/>
                <a:gd name="connsiteY35" fmla="*/ 3024251 h 3202290"/>
                <a:gd name="connsiteX36" fmla="*/ 677334 w 1638688"/>
                <a:gd name="connsiteY36" fmla="*/ 3049651 h 3202290"/>
                <a:gd name="connsiteX37" fmla="*/ 635000 w 1638688"/>
                <a:gd name="connsiteY37" fmla="*/ 3100451 h 3202290"/>
                <a:gd name="connsiteX38" fmla="*/ 626534 w 1638688"/>
                <a:gd name="connsiteY38" fmla="*/ 3142784 h 3202290"/>
                <a:gd name="connsiteX39" fmla="*/ 609600 w 1638688"/>
                <a:gd name="connsiteY39" fmla="*/ 3168184 h 3202290"/>
                <a:gd name="connsiteX40" fmla="*/ 601134 w 1638688"/>
                <a:gd name="connsiteY40" fmla="*/ 3193584 h 3202290"/>
                <a:gd name="connsiteX41" fmla="*/ 567267 w 1638688"/>
                <a:gd name="connsiteY41" fmla="*/ 3202051 h 3202290"/>
                <a:gd name="connsiteX42" fmla="*/ 524934 w 1638688"/>
                <a:gd name="connsiteY42" fmla="*/ 3168184 h 3202290"/>
                <a:gd name="connsiteX43" fmla="*/ 504840 w 1638688"/>
                <a:gd name="connsiteY43" fmla="*/ 3161637 h 3202290"/>
                <a:gd name="connsiteX44" fmla="*/ 496213 w 1638688"/>
                <a:gd name="connsiteY44" fmla="*/ 3159024 h 3202290"/>
                <a:gd name="connsiteX45" fmla="*/ 498576 w 1638688"/>
                <a:gd name="connsiteY45" fmla="*/ 3159566 h 3202290"/>
                <a:gd name="connsiteX46" fmla="*/ 482600 w 1638688"/>
                <a:gd name="connsiteY46" fmla="*/ 3142784 h 3202290"/>
                <a:gd name="connsiteX47" fmla="*/ 457200 w 1638688"/>
                <a:gd name="connsiteY47" fmla="*/ 3134318 h 3202290"/>
                <a:gd name="connsiteX48" fmla="*/ 423334 w 1638688"/>
                <a:gd name="connsiteY48" fmla="*/ 3108918 h 3202290"/>
                <a:gd name="connsiteX49" fmla="*/ 397934 w 1638688"/>
                <a:gd name="connsiteY49" fmla="*/ 3100451 h 3202290"/>
                <a:gd name="connsiteX50" fmla="*/ 364067 w 1638688"/>
                <a:gd name="connsiteY50" fmla="*/ 3058118 h 3202290"/>
                <a:gd name="connsiteX51" fmla="*/ 328502 w 1638688"/>
                <a:gd name="connsiteY51" fmla="*/ 3005277 h 3202290"/>
                <a:gd name="connsiteX52" fmla="*/ 327203 w 1638688"/>
                <a:gd name="connsiteY52" fmla="*/ 3003430 h 3202290"/>
                <a:gd name="connsiteX53" fmla="*/ 331520 w 1638688"/>
                <a:gd name="connsiteY53" fmla="*/ 3007646 h 3202290"/>
                <a:gd name="connsiteX54" fmla="*/ 313267 w 1638688"/>
                <a:gd name="connsiteY54" fmla="*/ 2973451 h 3202290"/>
                <a:gd name="connsiteX55" fmla="*/ 296334 w 1638688"/>
                <a:gd name="connsiteY55" fmla="*/ 2948051 h 3202290"/>
                <a:gd name="connsiteX56" fmla="*/ 279400 w 1638688"/>
                <a:gd name="connsiteY56" fmla="*/ 2880318 h 3202290"/>
                <a:gd name="connsiteX57" fmla="*/ 262467 w 1638688"/>
                <a:gd name="connsiteY57" fmla="*/ 2854918 h 3202290"/>
                <a:gd name="connsiteX58" fmla="*/ 237067 w 1638688"/>
                <a:gd name="connsiteY58" fmla="*/ 2812584 h 3202290"/>
                <a:gd name="connsiteX59" fmla="*/ 177800 w 1638688"/>
                <a:gd name="connsiteY59" fmla="*/ 2804118 h 3202290"/>
                <a:gd name="connsiteX60" fmla="*/ 152400 w 1638688"/>
                <a:gd name="connsiteY60" fmla="*/ 2812584 h 3202290"/>
                <a:gd name="connsiteX61" fmla="*/ 127000 w 1638688"/>
                <a:gd name="connsiteY61" fmla="*/ 2821051 h 3202290"/>
                <a:gd name="connsiteX62" fmla="*/ 59267 w 1638688"/>
                <a:gd name="connsiteY62" fmla="*/ 2854918 h 3202290"/>
                <a:gd name="connsiteX63" fmla="*/ 33867 w 1638688"/>
                <a:gd name="connsiteY63" fmla="*/ 2863384 h 3202290"/>
                <a:gd name="connsiteX64" fmla="*/ 5213 w 1638688"/>
                <a:gd name="connsiteY64" fmla="*/ 2895431 h 3202290"/>
                <a:gd name="connsiteX65" fmla="*/ 0 w 1638688"/>
                <a:gd name="connsiteY65" fmla="*/ 2912257 h 320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638688" h="3202290">
                  <a:moveTo>
                    <a:pt x="495242" y="3158802"/>
                  </a:moveTo>
                  <a:cubicBezTo>
                    <a:pt x="494636" y="3158626"/>
                    <a:pt x="494736" y="3158610"/>
                    <a:pt x="496136" y="3159001"/>
                  </a:cubicBezTo>
                  <a:lnTo>
                    <a:pt x="496213" y="3159024"/>
                  </a:lnTo>
                  <a:close/>
                  <a:moveTo>
                    <a:pt x="325316" y="3000745"/>
                  </a:moveTo>
                  <a:lnTo>
                    <a:pt x="327203" y="3003430"/>
                  </a:lnTo>
                  <a:lnTo>
                    <a:pt x="327126" y="3003354"/>
                  </a:lnTo>
                  <a:cubicBezTo>
                    <a:pt x="326085" y="3001915"/>
                    <a:pt x="325284" y="3000735"/>
                    <a:pt x="325316" y="3000745"/>
                  </a:cubicBezTo>
                  <a:close/>
                  <a:moveTo>
                    <a:pt x="0" y="0"/>
                  </a:moveTo>
                  <a:lnTo>
                    <a:pt x="1638688" y="0"/>
                  </a:lnTo>
                  <a:lnTo>
                    <a:pt x="1638688" y="2946769"/>
                  </a:lnTo>
                  <a:lnTo>
                    <a:pt x="1625270" y="2942296"/>
                  </a:lnTo>
                  <a:cubicBezTo>
                    <a:pt x="1602054" y="2934557"/>
                    <a:pt x="1566338" y="2922652"/>
                    <a:pt x="1566334" y="2922651"/>
                  </a:cubicBezTo>
                  <a:cubicBezTo>
                    <a:pt x="1557464" y="2921666"/>
                    <a:pt x="1547245" y="2924807"/>
                    <a:pt x="1540934" y="2931118"/>
                  </a:cubicBezTo>
                  <a:cubicBezTo>
                    <a:pt x="1534623" y="2937429"/>
                    <a:pt x="1535289" y="2948051"/>
                    <a:pt x="1532467" y="2956518"/>
                  </a:cubicBezTo>
                  <a:lnTo>
                    <a:pt x="1507067" y="2964984"/>
                  </a:lnTo>
                  <a:lnTo>
                    <a:pt x="1481667" y="2973451"/>
                  </a:lnTo>
                  <a:cubicBezTo>
                    <a:pt x="1464734" y="2979095"/>
                    <a:pt x="1446003" y="2980924"/>
                    <a:pt x="1430867" y="2990384"/>
                  </a:cubicBezTo>
                  <a:cubicBezTo>
                    <a:pt x="1389477" y="3016253"/>
                    <a:pt x="1442093" y="3019760"/>
                    <a:pt x="1388534" y="3041184"/>
                  </a:cubicBezTo>
                  <a:cubicBezTo>
                    <a:pt x="1370005" y="3048596"/>
                    <a:pt x="1349023" y="3046829"/>
                    <a:pt x="1329267" y="3049651"/>
                  </a:cubicBezTo>
                  <a:cubicBezTo>
                    <a:pt x="1307499" y="3042395"/>
                    <a:pt x="1293396" y="3036972"/>
                    <a:pt x="1270000" y="3032718"/>
                  </a:cubicBezTo>
                  <a:cubicBezTo>
                    <a:pt x="1250366" y="3029148"/>
                    <a:pt x="1229848" y="3029985"/>
                    <a:pt x="1210734" y="3024251"/>
                  </a:cubicBezTo>
                  <a:cubicBezTo>
                    <a:pt x="1200988" y="3021327"/>
                    <a:pt x="1194435" y="3011869"/>
                    <a:pt x="1185334" y="3007318"/>
                  </a:cubicBezTo>
                  <a:cubicBezTo>
                    <a:pt x="1177352" y="3003327"/>
                    <a:pt x="1167916" y="3002842"/>
                    <a:pt x="1159934" y="2998851"/>
                  </a:cubicBezTo>
                  <a:cubicBezTo>
                    <a:pt x="1150833" y="2994300"/>
                    <a:pt x="1143635" y="2986469"/>
                    <a:pt x="1134534" y="2981918"/>
                  </a:cubicBezTo>
                  <a:cubicBezTo>
                    <a:pt x="1126552" y="2977927"/>
                    <a:pt x="1117116" y="2977442"/>
                    <a:pt x="1109134" y="2973451"/>
                  </a:cubicBezTo>
                  <a:cubicBezTo>
                    <a:pt x="1101157" y="2969462"/>
                    <a:pt x="1072050" y="2950085"/>
                    <a:pt x="1066800" y="2939584"/>
                  </a:cubicBezTo>
                  <a:cubicBezTo>
                    <a:pt x="1061596" y="2929176"/>
                    <a:pt x="1061156" y="2917007"/>
                    <a:pt x="1058334" y="2905718"/>
                  </a:cubicBezTo>
                  <a:cubicBezTo>
                    <a:pt x="1052689" y="2900073"/>
                    <a:pt x="1044970" y="2895924"/>
                    <a:pt x="1041400" y="2888784"/>
                  </a:cubicBezTo>
                  <a:cubicBezTo>
                    <a:pt x="1036196" y="2878376"/>
                    <a:pt x="1042403" y="2861681"/>
                    <a:pt x="1032934" y="2854918"/>
                  </a:cubicBezTo>
                  <a:cubicBezTo>
                    <a:pt x="1018965" y="2844940"/>
                    <a:pt x="999067" y="2849273"/>
                    <a:pt x="982134" y="2846451"/>
                  </a:cubicBezTo>
                  <a:lnTo>
                    <a:pt x="956734" y="2854918"/>
                  </a:lnTo>
                  <a:cubicBezTo>
                    <a:pt x="944021" y="2859156"/>
                    <a:pt x="880559" y="2880307"/>
                    <a:pt x="880534" y="2880318"/>
                  </a:cubicBezTo>
                  <a:cubicBezTo>
                    <a:pt x="866878" y="2886387"/>
                    <a:pt x="847906" y="2902052"/>
                    <a:pt x="838200" y="2914184"/>
                  </a:cubicBezTo>
                  <a:cubicBezTo>
                    <a:pt x="831843" y="2922130"/>
                    <a:pt x="827781" y="2931767"/>
                    <a:pt x="821267" y="2939584"/>
                  </a:cubicBezTo>
                  <a:cubicBezTo>
                    <a:pt x="766942" y="3004774"/>
                    <a:pt x="820975" y="2927321"/>
                    <a:pt x="778934" y="2990384"/>
                  </a:cubicBezTo>
                  <a:cubicBezTo>
                    <a:pt x="778934" y="2990384"/>
                    <a:pt x="745924" y="3014367"/>
                    <a:pt x="728134" y="3024251"/>
                  </a:cubicBezTo>
                  <a:cubicBezTo>
                    <a:pt x="682313" y="3049708"/>
                    <a:pt x="722437" y="3012066"/>
                    <a:pt x="677334" y="3049651"/>
                  </a:cubicBezTo>
                  <a:cubicBezTo>
                    <a:pt x="665356" y="3059632"/>
                    <a:pt x="641054" y="3084307"/>
                    <a:pt x="635000" y="3100451"/>
                  </a:cubicBezTo>
                  <a:cubicBezTo>
                    <a:pt x="629947" y="3113925"/>
                    <a:pt x="631587" y="3129310"/>
                    <a:pt x="626534" y="3142784"/>
                  </a:cubicBezTo>
                  <a:cubicBezTo>
                    <a:pt x="622961" y="3152312"/>
                    <a:pt x="614151" y="3159082"/>
                    <a:pt x="609600" y="3168184"/>
                  </a:cubicBezTo>
                  <a:cubicBezTo>
                    <a:pt x="605609" y="3176166"/>
                    <a:pt x="603956" y="3185117"/>
                    <a:pt x="601134" y="3193584"/>
                  </a:cubicBezTo>
                  <a:cubicBezTo>
                    <a:pt x="589845" y="3196406"/>
                    <a:pt x="578787" y="3203697"/>
                    <a:pt x="567267" y="3202051"/>
                  </a:cubicBezTo>
                  <a:cubicBezTo>
                    <a:pt x="554805" y="3200271"/>
                    <a:pt x="533702" y="3176953"/>
                    <a:pt x="524934" y="3168184"/>
                  </a:cubicBezTo>
                  <a:cubicBezTo>
                    <a:pt x="515940" y="3165186"/>
                    <a:pt x="509441" y="3163086"/>
                    <a:pt x="504840" y="3161637"/>
                  </a:cubicBezTo>
                  <a:lnTo>
                    <a:pt x="496213" y="3159024"/>
                  </a:lnTo>
                  <a:lnTo>
                    <a:pt x="498576" y="3159566"/>
                  </a:lnTo>
                  <a:cubicBezTo>
                    <a:pt x="504251" y="3160572"/>
                    <a:pt x="511655" y="3160217"/>
                    <a:pt x="482600" y="3142784"/>
                  </a:cubicBezTo>
                  <a:cubicBezTo>
                    <a:pt x="474947" y="3138192"/>
                    <a:pt x="464949" y="3138746"/>
                    <a:pt x="457200" y="3134318"/>
                  </a:cubicBezTo>
                  <a:cubicBezTo>
                    <a:pt x="444948" y="3127317"/>
                    <a:pt x="434623" y="3117385"/>
                    <a:pt x="423334" y="3108918"/>
                  </a:cubicBezTo>
                  <a:cubicBezTo>
                    <a:pt x="414867" y="3106096"/>
                    <a:pt x="405587" y="3105043"/>
                    <a:pt x="397934" y="3100451"/>
                  </a:cubicBezTo>
                  <a:cubicBezTo>
                    <a:pt x="384527" y="3092407"/>
                    <a:pt x="371760" y="3069657"/>
                    <a:pt x="364067" y="3058118"/>
                  </a:cubicBezTo>
                  <a:cubicBezTo>
                    <a:pt x="343356" y="3027051"/>
                    <a:pt x="333080" y="3011921"/>
                    <a:pt x="328502" y="3005277"/>
                  </a:cubicBezTo>
                  <a:lnTo>
                    <a:pt x="327203" y="3003430"/>
                  </a:lnTo>
                  <a:lnTo>
                    <a:pt x="331520" y="3007646"/>
                  </a:lnTo>
                  <a:cubicBezTo>
                    <a:pt x="330790" y="3005146"/>
                    <a:pt x="326284" y="2996231"/>
                    <a:pt x="313267" y="2973451"/>
                  </a:cubicBezTo>
                  <a:cubicBezTo>
                    <a:pt x="308219" y="2964616"/>
                    <a:pt x="300885" y="2957152"/>
                    <a:pt x="296334" y="2948051"/>
                  </a:cubicBezTo>
                  <a:cubicBezTo>
                    <a:pt x="287655" y="2930694"/>
                    <a:pt x="282621" y="2896421"/>
                    <a:pt x="279400" y="2880318"/>
                  </a:cubicBezTo>
                  <a:cubicBezTo>
                    <a:pt x="273756" y="2871851"/>
                    <a:pt x="267018" y="2864019"/>
                    <a:pt x="262467" y="2854918"/>
                  </a:cubicBezTo>
                  <a:cubicBezTo>
                    <a:pt x="255277" y="2840538"/>
                    <a:pt x="256910" y="2819198"/>
                    <a:pt x="237067" y="2812584"/>
                  </a:cubicBezTo>
                  <a:cubicBezTo>
                    <a:pt x="218135" y="2806273"/>
                    <a:pt x="197556" y="2806940"/>
                    <a:pt x="177800" y="2804118"/>
                  </a:cubicBezTo>
                  <a:lnTo>
                    <a:pt x="152400" y="2812584"/>
                  </a:lnTo>
                  <a:lnTo>
                    <a:pt x="127000" y="2821051"/>
                  </a:lnTo>
                  <a:cubicBezTo>
                    <a:pt x="68627" y="2840509"/>
                    <a:pt x="88821" y="2825362"/>
                    <a:pt x="59267" y="2854918"/>
                  </a:cubicBezTo>
                  <a:cubicBezTo>
                    <a:pt x="50800" y="2857740"/>
                    <a:pt x="41293" y="2858434"/>
                    <a:pt x="33867" y="2863384"/>
                  </a:cubicBezTo>
                  <a:cubicBezTo>
                    <a:pt x="17572" y="2874247"/>
                    <a:pt x="10144" y="2883830"/>
                    <a:pt x="5213" y="2895431"/>
                  </a:cubicBezTo>
                  <a:lnTo>
                    <a:pt x="0" y="291225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6" name="任意多边形 44"/>
            <p:cNvSpPr/>
            <p:nvPr/>
          </p:nvSpPr>
          <p:spPr>
            <a:xfrm>
              <a:off x="6470912" y="5552371"/>
              <a:ext cx="1954087" cy="604024"/>
            </a:xfrm>
            <a:custGeom>
              <a:avLst/>
              <a:gdLst>
                <a:gd name="connsiteX0" fmla="*/ 495242 w 1638688"/>
                <a:gd name="connsiteY0" fmla="*/ 463800 h 507288"/>
                <a:gd name="connsiteX1" fmla="*/ 496136 w 1638688"/>
                <a:gd name="connsiteY1" fmla="*/ 463999 h 507288"/>
                <a:gd name="connsiteX2" fmla="*/ 496213 w 1638688"/>
                <a:gd name="connsiteY2" fmla="*/ 464022 h 507288"/>
                <a:gd name="connsiteX3" fmla="*/ 325316 w 1638688"/>
                <a:gd name="connsiteY3" fmla="*/ 305743 h 507288"/>
                <a:gd name="connsiteX4" fmla="*/ 327203 w 1638688"/>
                <a:gd name="connsiteY4" fmla="*/ 308428 h 507288"/>
                <a:gd name="connsiteX5" fmla="*/ 327126 w 1638688"/>
                <a:gd name="connsiteY5" fmla="*/ 308352 h 507288"/>
                <a:gd name="connsiteX6" fmla="*/ 325316 w 1638688"/>
                <a:gd name="connsiteY6" fmla="*/ 305743 h 507288"/>
                <a:gd name="connsiteX7" fmla="*/ 177800 w 1638688"/>
                <a:gd name="connsiteY7" fmla="*/ 0 h 507288"/>
                <a:gd name="connsiteX8" fmla="*/ 237067 w 1638688"/>
                <a:gd name="connsiteY8" fmla="*/ 8466 h 507288"/>
                <a:gd name="connsiteX9" fmla="*/ 262467 w 1638688"/>
                <a:gd name="connsiteY9" fmla="*/ 50800 h 507288"/>
                <a:gd name="connsiteX10" fmla="*/ 279400 w 1638688"/>
                <a:gd name="connsiteY10" fmla="*/ 76200 h 507288"/>
                <a:gd name="connsiteX11" fmla="*/ 296334 w 1638688"/>
                <a:gd name="connsiteY11" fmla="*/ 143933 h 507288"/>
                <a:gd name="connsiteX12" fmla="*/ 313267 w 1638688"/>
                <a:gd name="connsiteY12" fmla="*/ 169333 h 507288"/>
                <a:gd name="connsiteX13" fmla="*/ 331520 w 1638688"/>
                <a:gd name="connsiteY13" fmla="*/ 203528 h 507288"/>
                <a:gd name="connsiteX14" fmla="*/ 327203 w 1638688"/>
                <a:gd name="connsiteY14" fmla="*/ 199312 h 507288"/>
                <a:gd name="connsiteX15" fmla="*/ 325316 w 1638688"/>
                <a:gd name="connsiteY15" fmla="*/ 196627 h 507288"/>
                <a:gd name="connsiteX16" fmla="*/ 327126 w 1638688"/>
                <a:gd name="connsiteY16" fmla="*/ 199236 h 507288"/>
                <a:gd name="connsiteX17" fmla="*/ 327203 w 1638688"/>
                <a:gd name="connsiteY17" fmla="*/ 199312 h 507288"/>
                <a:gd name="connsiteX18" fmla="*/ 328502 w 1638688"/>
                <a:gd name="connsiteY18" fmla="*/ 201159 h 507288"/>
                <a:gd name="connsiteX19" fmla="*/ 364067 w 1638688"/>
                <a:gd name="connsiteY19" fmla="*/ 254000 h 507288"/>
                <a:gd name="connsiteX20" fmla="*/ 397934 w 1638688"/>
                <a:gd name="connsiteY20" fmla="*/ 296333 h 507288"/>
                <a:gd name="connsiteX21" fmla="*/ 423334 w 1638688"/>
                <a:gd name="connsiteY21" fmla="*/ 304800 h 507288"/>
                <a:gd name="connsiteX22" fmla="*/ 457200 w 1638688"/>
                <a:gd name="connsiteY22" fmla="*/ 330200 h 507288"/>
                <a:gd name="connsiteX23" fmla="*/ 482600 w 1638688"/>
                <a:gd name="connsiteY23" fmla="*/ 338666 h 507288"/>
                <a:gd name="connsiteX24" fmla="*/ 498576 w 1638688"/>
                <a:gd name="connsiteY24" fmla="*/ 355448 h 507288"/>
                <a:gd name="connsiteX25" fmla="*/ 496213 w 1638688"/>
                <a:gd name="connsiteY25" fmla="*/ 354906 h 507288"/>
                <a:gd name="connsiteX26" fmla="*/ 496136 w 1638688"/>
                <a:gd name="connsiteY26" fmla="*/ 354883 h 507288"/>
                <a:gd name="connsiteX27" fmla="*/ 495242 w 1638688"/>
                <a:gd name="connsiteY27" fmla="*/ 354684 h 507288"/>
                <a:gd name="connsiteX28" fmla="*/ 496213 w 1638688"/>
                <a:gd name="connsiteY28" fmla="*/ 354906 h 507288"/>
                <a:gd name="connsiteX29" fmla="*/ 504840 w 1638688"/>
                <a:gd name="connsiteY29" fmla="*/ 357519 h 507288"/>
                <a:gd name="connsiteX30" fmla="*/ 524934 w 1638688"/>
                <a:gd name="connsiteY30" fmla="*/ 364066 h 507288"/>
                <a:gd name="connsiteX31" fmla="*/ 567267 w 1638688"/>
                <a:gd name="connsiteY31" fmla="*/ 397933 h 507288"/>
                <a:gd name="connsiteX32" fmla="*/ 601134 w 1638688"/>
                <a:gd name="connsiteY32" fmla="*/ 389466 h 507288"/>
                <a:gd name="connsiteX33" fmla="*/ 609600 w 1638688"/>
                <a:gd name="connsiteY33" fmla="*/ 364066 h 507288"/>
                <a:gd name="connsiteX34" fmla="*/ 626534 w 1638688"/>
                <a:gd name="connsiteY34" fmla="*/ 338666 h 507288"/>
                <a:gd name="connsiteX35" fmla="*/ 635000 w 1638688"/>
                <a:gd name="connsiteY35" fmla="*/ 296333 h 507288"/>
                <a:gd name="connsiteX36" fmla="*/ 677334 w 1638688"/>
                <a:gd name="connsiteY36" fmla="*/ 245533 h 507288"/>
                <a:gd name="connsiteX37" fmla="*/ 728134 w 1638688"/>
                <a:gd name="connsiteY37" fmla="*/ 220133 h 507288"/>
                <a:gd name="connsiteX38" fmla="*/ 778934 w 1638688"/>
                <a:gd name="connsiteY38" fmla="*/ 186266 h 507288"/>
                <a:gd name="connsiteX39" fmla="*/ 821267 w 1638688"/>
                <a:gd name="connsiteY39" fmla="*/ 135466 h 507288"/>
                <a:gd name="connsiteX40" fmla="*/ 838200 w 1638688"/>
                <a:gd name="connsiteY40" fmla="*/ 110066 h 507288"/>
                <a:gd name="connsiteX41" fmla="*/ 880534 w 1638688"/>
                <a:gd name="connsiteY41" fmla="*/ 76200 h 507288"/>
                <a:gd name="connsiteX42" fmla="*/ 956734 w 1638688"/>
                <a:gd name="connsiteY42" fmla="*/ 50800 h 507288"/>
                <a:gd name="connsiteX43" fmla="*/ 982134 w 1638688"/>
                <a:gd name="connsiteY43" fmla="*/ 42333 h 507288"/>
                <a:gd name="connsiteX44" fmla="*/ 1032934 w 1638688"/>
                <a:gd name="connsiteY44" fmla="*/ 50800 h 507288"/>
                <a:gd name="connsiteX45" fmla="*/ 1041400 w 1638688"/>
                <a:gd name="connsiteY45" fmla="*/ 84666 h 507288"/>
                <a:gd name="connsiteX46" fmla="*/ 1058334 w 1638688"/>
                <a:gd name="connsiteY46" fmla="*/ 101600 h 507288"/>
                <a:gd name="connsiteX47" fmla="*/ 1066800 w 1638688"/>
                <a:gd name="connsiteY47" fmla="*/ 135466 h 507288"/>
                <a:gd name="connsiteX48" fmla="*/ 1109134 w 1638688"/>
                <a:gd name="connsiteY48" fmla="*/ 169333 h 507288"/>
                <a:gd name="connsiteX49" fmla="*/ 1134534 w 1638688"/>
                <a:gd name="connsiteY49" fmla="*/ 177800 h 507288"/>
                <a:gd name="connsiteX50" fmla="*/ 1159934 w 1638688"/>
                <a:gd name="connsiteY50" fmla="*/ 194733 h 507288"/>
                <a:gd name="connsiteX51" fmla="*/ 1185334 w 1638688"/>
                <a:gd name="connsiteY51" fmla="*/ 203200 h 507288"/>
                <a:gd name="connsiteX52" fmla="*/ 1210734 w 1638688"/>
                <a:gd name="connsiteY52" fmla="*/ 220133 h 507288"/>
                <a:gd name="connsiteX53" fmla="*/ 1270000 w 1638688"/>
                <a:gd name="connsiteY53" fmla="*/ 228600 h 507288"/>
                <a:gd name="connsiteX54" fmla="*/ 1329267 w 1638688"/>
                <a:gd name="connsiteY54" fmla="*/ 245533 h 507288"/>
                <a:gd name="connsiteX55" fmla="*/ 1388534 w 1638688"/>
                <a:gd name="connsiteY55" fmla="*/ 237066 h 507288"/>
                <a:gd name="connsiteX56" fmla="*/ 1430867 w 1638688"/>
                <a:gd name="connsiteY56" fmla="*/ 186266 h 507288"/>
                <a:gd name="connsiteX57" fmla="*/ 1481667 w 1638688"/>
                <a:gd name="connsiteY57" fmla="*/ 169333 h 507288"/>
                <a:gd name="connsiteX58" fmla="*/ 1507067 w 1638688"/>
                <a:gd name="connsiteY58" fmla="*/ 160866 h 507288"/>
                <a:gd name="connsiteX59" fmla="*/ 1532467 w 1638688"/>
                <a:gd name="connsiteY59" fmla="*/ 152400 h 507288"/>
                <a:gd name="connsiteX60" fmla="*/ 1540934 w 1638688"/>
                <a:gd name="connsiteY60" fmla="*/ 127000 h 507288"/>
                <a:gd name="connsiteX61" fmla="*/ 1566334 w 1638688"/>
                <a:gd name="connsiteY61" fmla="*/ 118533 h 507288"/>
                <a:gd name="connsiteX62" fmla="*/ 1625270 w 1638688"/>
                <a:gd name="connsiteY62" fmla="*/ 138178 h 507288"/>
                <a:gd name="connsiteX63" fmla="*/ 1638688 w 1638688"/>
                <a:gd name="connsiteY63" fmla="*/ 142651 h 507288"/>
                <a:gd name="connsiteX64" fmla="*/ 1638688 w 1638688"/>
                <a:gd name="connsiteY64" fmla="*/ 251767 h 507288"/>
                <a:gd name="connsiteX65" fmla="*/ 1625270 w 1638688"/>
                <a:gd name="connsiteY65" fmla="*/ 247294 h 507288"/>
                <a:gd name="connsiteX66" fmla="*/ 1566334 w 1638688"/>
                <a:gd name="connsiteY66" fmla="*/ 227649 h 507288"/>
                <a:gd name="connsiteX67" fmla="*/ 1540934 w 1638688"/>
                <a:gd name="connsiteY67" fmla="*/ 236116 h 507288"/>
                <a:gd name="connsiteX68" fmla="*/ 1532467 w 1638688"/>
                <a:gd name="connsiteY68" fmla="*/ 261516 h 507288"/>
                <a:gd name="connsiteX69" fmla="*/ 1507067 w 1638688"/>
                <a:gd name="connsiteY69" fmla="*/ 269982 h 507288"/>
                <a:gd name="connsiteX70" fmla="*/ 1481667 w 1638688"/>
                <a:gd name="connsiteY70" fmla="*/ 278449 h 507288"/>
                <a:gd name="connsiteX71" fmla="*/ 1430867 w 1638688"/>
                <a:gd name="connsiteY71" fmla="*/ 295382 h 507288"/>
                <a:gd name="connsiteX72" fmla="*/ 1388534 w 1638688"/>
                <a:gd name="connsiteY72" fmla="*/ 346182 h 507288"/>
                <a:gd name="connsiteX73" fmla="*/ 1329267 w 1638688"/>
                <a:gd name="connsiteY73" fmla="*/ 354649 h 507288"/>
                <a:gd name="connsiteX74" fmla="*/ 1270000 w 1638688"/>
                <a:gd name="connsiteY74" fmla="*/ 337716 h 507288"/>
                <a:gd name="connsiteX75" fmla="*/ 1210734 w 1638688"/>
                <a:gd name="connsiteY75" fmla="*/ 329249 h 507288"/>
                <a:gd name="connsiteX76" fmla="*/ 1185334 w 1638688"/>
                <a:gd name="connsiteY76" fmla="*/ 312316 h 507288"/>
                <a:gd name="connsiteX77" fmla="*/ 1159934 w 1638688"/>
                <a:gd name="connsiteY77" fmla="*/ 303849 h 507288"/>
                <a:gd name="connsiteX78" fmla="*/ 1134534 w 1638688"/>
                <a:gd name="connsiteY78" fmla="*/ 286916 h 507288"/>
                <a:gd name="connsiteX79" fmla="*/ 1109134 w 1638688"/>
                <a:gd name="connsiteY79" fmla="*/ 278449 h 507288"/>
                <a:gd name="connsiteX80" fmla="*/ 1066800 w 1638688"/>
                <a:gd name="connsiteY80" fmla="*/ 244582 h 507288"/>
                <a:gd name="connsiteX81" fmla="*/ 1058334 w 1638688"/>
                <a:gd name="connsiteY81" fmla="*/ 210716 h 507288"/>
                <a:gd name="connsiteX82" fmla="*/ 1041400 w 1638688"/>
                <a:gd name="connsiteY82" fmla="*/ 193782 h 507288"/>
                <a:gd name="connsiteX83" fmla="*/ 1032934 w 1638688"/>
                <a:gd name="connsiteY83" fmla="*/ 159916 h 507288"/>
                <a:gd name="connsiteX84" fmla="*/ 982134 w 1638688"/>
                <a:gd name="connsiteY84" fmla="*/ 151449 h 507288"/>
                <a:gd name="connsiteX85" fmla="*/ 956734 w 1638688"/>
                <a:gd name="connsiteY85" fmla="*/ 159916 h 507288"/>
                <a:gd name="connsiteX86" fmla="*/ 880534 w 1638688"/>
                <a:gd name="connsiteY86" fmla="*/ 185316 h 507288"/>
                <a:gd name="connsiteX87" fmla="*/ 838200 w 1638688"/>
                <a:gd name="connsiteY87" fmla="*/ 219182 h 507288"/>
                <a:gd name="connsiteX88" fmla="*/ 821267 w 1638688"/>
                <a:gd name="connsiteY88" fmla="*/ 244582 h 507288"/>
                <a:gd name="connsiteX89" fmla="*/ 778934 w 1638688"/>
                <a:gd name="connsiteY89" fmla="*/ 295382 h 507288"/>
                <a:gd name="connsiteX90" fmla="*/ 728134 w 1638688"/>
                <a:gd name="connsiteY90" fmla="*/ 329249 h 507288"/>
                <a:gd name="connsiteX91" fmla="*/ 677334 w 1638688"/>
                <a:gd name="connsiteY91" fmla="*/ 354649 h 507288"/>
                <a:gd name="connsiteX92" fmla="*/ 635000 w 1638688"/>
                <a:gd name="connsiteY92" fmla="*/ 405449 h 507288"/>
                <a:gd name="connsiteX93" fmla="*/ 626534 w 1638688"/>
                <a:gd name="connsiteY93" fmla="*/ 447782 h 507288"/>
                <a:gd name="connsiteX94" fmla="*/ 609600 w 1638688"/>
                <a:gd name="connsiteY94" fmla="*/ 473182 h 507288"/>
                <a:gd name="connsiteX95" fmla="*/ 601134 w 1638688"/>
                <a:gd name="connsiteY95" fmla="*/ 498582 h 507288"/>
                <a:gd name="connsiteX96" fmla="*/ 567267 w 1638688"/>
                <a:gd name="connsiteY96" fmla="*/ 507049 h 507288"/>
                <a:gd name="connsiteX97" fmla="*/ 524934 w 1638688"/>
                <a:gd name="connsiteY97" fmla="*/ 473182 h 507288"/>
                <a:gd name="connsiteX98" fmla="*/ 504840 w 1638688"/>
                <a:gd name="connsiteY98" fmla="*/ 466635 h 507288"/>
                <a:gd name="connsiteX99" fmla="*/ 496213 w 1638688"/>
                <a:gd name="connsiteY99" fmla="*/ 464022 h 507288"/>
                <a:gd name="connsiteX100" fmla="*/ 498576 w 1638688"/>
                <a:gd name="connsiteY100" fmla="*/ 464564 h 507288"/>
                <a:gd name="connsiteX101" fmla="*/ 482600 w 1638688"/>
                <a:gd name="connsiteY101" fmla="*/ 447782 h 507288"/>
                <a:gd name="connsiteX102" fmla="*/ 457200 w 1638688"/>
                <a:gd name="connsiteY102" fmla="*/ 439316 h 507288"/>
                <a:gd name="connsiteX103" fmla="*/ 423334 w 1638688"/>
                <a:gd name="connsiteY103" fmla="*/ 413916 h 507288"/>
                <a:gd name="connsiteX104" fmla="*/ 397934 w 1638688"/>
                <a:gd name="connsiteY104" fmla="*/ 405449 h 507288"/>
                <a:gd name="connsiteX105" fmla="*/ 364067 w 1638688"/>
                <a:gd name="connsiteY105" fmla="*/ 363116 h 507288"/>
                <a:gd name="connsiteX106" fmla="*/ 328502 w 1638688"/>
                <a:gd name="connsiteY106" fmla="*/ 310275 h 507288"/>
                <a:gd name="connsiteX107" fmla="*/ 327203 w 1638688"/>
                <a:gd name="connsiteY107" fmla="*/ 308428 h 507288"/>
                <a:gd name="connsiteX108" fmla="*/ 331520 w 1638688"/>
                <a:gd name="connsiteY108" fmla="*/ 312644 h 507288"/>
                <a:gd name="connsiteX109" fmla="*/ 313267 w 1638688"/>
                <a:gd name="connsiteY109" fmla="*/ 278449 h 507288"/>
                <a:gd name="connsiteX110" fmla="*/ 296334 w 1638688"/>
                <a:gd name="connsiteY110" fmla="*/ 253049 h 507288"/>
                <a:gd name="connsiteX111" fmla="*/ 279400 w 1638688"/>
                <a:gd name="connsiteY111" fmla="*/ 185316 h 507288"/>
                <a:gd name="connsiteX112" fmla="*/ 262467 w 1638688"/>
                <a:gd name="connsiteY112" fmla="*/ 159916 h 507288"/>
                <a:gd name="connsiteX113" fmla="*/ 237067 w 1638688"/>
                <a:gd name="connsiteY113" fmla="*/ 117582 h 507288"/>
                <a:gd name="connsiteX114" fmla="*/ 177800 w 1638688"/>
                <a:gd name="connsiteY114" fmla="*/ 109116 h 507288"/>
                <a:gd name="connsiteX115" fmla="*/ 152400 w 1638688"/>
                <a:gd name="connsiteY115" fmla="*/ 117582 h 507288"/>
                <a:gd name="connsiteX116" fmla="*/ 127000 w 1638688"/>
                <a:gd name="connsiteY116" fmla="*/ 126049 h 507288"/>
                <a:gd name="connsiteX117" fmla="*/ 59267 w 1638688"/>
                <a:gd name="connsiteY117" fmla="*/ 159916 h 507288"/>
                <a:gd name="connsiteX118" fmla="*/ 33867 w 1638688"/>
                <a:gd name="connsiteY118" fmla="*/ 168382 h 507288"/>
                <a:gd name="connsiteX119" fmla="*/ 5213 w 1638688"/>
                <a:gd name="connsiteY119" fmla="*/ 200429 h 507288"/>
                <a:gd name="connsiteX120" fmla="*/ 0 w 1638688"/>
                <a:gd name="connsiteY120" fmla="*/ 217255 h 507288"/>
                <a:gd name="connsiteX121" fmla="*/ 0 w 1638688"/>
                <a:gd name="connsiteY121" fmla="*/ 108139 h 507288"/>
                <a:gd name="connsiteX122" fmla="*/ 5213 w 1638688"/>
                <a:gd name="connsiteY122" fmla="*/ 91313 h 507288"/>
                <a:gd name="connsiteX123" fmla="*/ 33867 w 1638688"/>
                <a:gd name="connsiteY123" fmla="*/ 59266 h 507288"/>
                <a:gd name="connsiteX124" fmla="*/ 59267 w 1638688"/>
                <a:gd name="connsiteY124" fmla="*/ 50800 h 507288"/>
                <a:gd name="connsiteX125" fmla="*/ 127000 w 1638688"/>
                <a:gd name="connsiteY125" fmla="*/ 16933 h 507288"/>
                <a:gd name="connsiteX126" fmla="*/ 152400 w 1638688"/>
                <a:gd name="connsiteY126" fmla="*/ 8466 h 50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38688" h="507288">
                  <a:moveTo>
                    <a:pt x="495242" y="463800"/>
                  </a:moveTo>
                  <a:cubicBezTo>
                    <a:pt x="494636" y="463624"/>
                    <a:pt x="494736" y="463608"/>
                    <a:pt x="496136" y="463999"/>
                  </a:cubicBezTo>
                  <a:lnTo>
                    <a:pt x="496213" y="464022"/>
                  </a:lnTo>
                  <a:close/>
                  <a:moveTo>
                    <a:pt x="325316" y="305743"/>
                  </a:moveTo>
                  <a:lnTo>
                    <a:pt x="327203" y="308428"/>
                  </a:lnTo>
                  <a:lnTo>
                    <a:pt x="327126" y="308352"/>
                  </a:lnTo>
                  <a:cubicBezTo>
                    <a:pt x="326085" y="306913"/>
                    <a:pt x="325284" y="305733"/>
                    <a:pt x="325316" y="305743"/>
                  </a:cubicBezTo>
                  <a:close/>
                  <a:moveTo>
                    <a:pt x="177800" y="0"/>
                  </a:moveTo>
                  <a:cubicBezTo>
                    <a:pt x="197556" y="2822"/>
                    <a:pt x="218135" y="2155"/>
                    <a:pt x="237067" y="8466"/>
                  </a:cubicBezTo>
                  <a:cubicBezTo>
                    <a:pt x="256910" y="15080"/>
                    <a:pt x="255277" y="36420"/>
                    <a:pt x="262467" y="50800"/>
                  </a:cubicBezTo>
                  <a:cubicBezTo>
                    <a:pt x="267018" y="59901"/>
                    <a:pt x="273756" y="67733"/>
                    <a:pt x="279400" y="76200"/>
                  </a:cubicBezTo>
                  <a:cubicBezTo>
                    <a:pt x="282621" y="92303"/>
                    <a:pt x="287655" y="126576"/>
                    <a:pt x="296334" y="143933"/>
                  </a:cubicBezTo>
                  <a:cubicBezTo>
                    <a:pt x="300885" y="153034"/>
                    <a:pt x="308219" y="160498"/>
                    <a:pt x="313267" y="169333"/>
                  </a:cubicBezTo>
                  <a:cubicBezTo>
                    <a:pt x="326284" y="192113"/>
                    <a:pt x="330790" y="201028"/>
                    <a:pt x="331520" y="203528"/>
                  </a:cubicBezTo>
                  <a:lnTo>
                    <a:pt x="327203" y="199312"/>
                  </a:lnTo>
                  <a:lnTo>
                    <a:pt x="325316" y="196627"/>
                  </a:lnTo>
                  <a:cubicBezTo>
                    <a:pt x="325284" y="196617"/>
                    <a:pt x="326085" y="197797"/>
                    <a:pt x="327126" y="199236"/>
                  </a:cubicBezTo>
                  <a:lnTo>
                    <a:pt x="327203" y="199312"/>
                  </a:lnTo>
                  <a:lnTo>
                    <a:pt x="328502" y="201159"/>
                  </a:lnTo>
                  <a:cubicBezTo>
                    <a:pt x="333080" y="207803"/>
                    <a:pt x="343356" y="222933"/>
                    <a:pt x="364067" y="254000"/>
                  </a:cubicBezTo>
                  <a:cubicBezTo>
                    <a:pt x="371760" y="265539"/>
                    <a:pt x="384527" y="288289"/>
                    <a:pt x="397934" y="296333"/>
                  </a:cubicBezTo>
                  <a:cubicBezTo>
                    <a:pt x="405587" y="300925"/>
                    <a:pt x="414867" y="301978"/>
                    <a:pt x="423334" y="304800"/>
                  </a:cubicBezTo>
                  <a:cubicBezTo>
                    <a:pt x="434623" y="313267"/>
                    <a:pt x="444948" y="323199"/>
                    <a:pt x="457200" y="330200"/>
                  </a:cubicBezTo>
                  <a:cubicBezTo>
                    <a:pt x="464949" y="334628"/>
                    <a:pt x="474947" y="334074"/>
                    <a:pt x="482600" y="338666"/>
                  </a:cubicBezTo>
                  <a:cubicBezTo>
                    <a:pt x="511655" y="356099"/>
                    <a:pt x="504251" y="356454"/>
                    <a:pt x="498576" y="355448"/>
                  </a:cubicBezTo>
                  <a:lnTo>
                    <a:pt x="496213" y="354906"/>
                  </a:lnTo>
                  <a:lnTo>
                    <a:pt x="496136" y="354883"/>
                  </a:lnTo>
                  <a:cubicBezTo>
                    <a:pt x="494736" y="354492"/>
                    <a:pt x="494636" y="354508"/>
                    <a:pt x="495242" y="354684"/>
                  </a:cubicBezTo>
                  <a:lnTo>
                    <a:pt x="496213" y="354906"/>
                  </a:lnTo>
                  <a:lnTo>
                    <a:pt x="504840" y="357519"/>
                  </a:lnTo>
                  <a:cubicBezTo>
                    <a:pt x="509441" y="358968"/>
                    <a:pt x="515940" y="361068"/>
                    <a:pt x="524934" y="364066"/>
                  </a:cubicBezTo>
                  <a:cubicBezTo>
                    <a:pt x="533702" y="372835"/>
                    <a:pt x="554805" y="396153"/>
                    <a:pt x="567267" y="397933"/>
                  </a:cubicBezTo>
                  <a:cubicBezTo>
                    <a:pt x="578787" y="399579"/>
                    <a:pt x="589845" y="392288"/>
                    <a:pt x="601134" y="389466"/>
                  </a:cubicBezTo>
                  <a:cubicBezTo>
                    <a:pt x="603956" y="380999"/>
                    <a:pt x="605609" y="372048"/>
                    <a:pt x="609600" y="364066"/>
                  </a:cubicBezTo>
                  <a:cubicBezTo>
                    <a:pt x="614151" y="354964"/>
                    <a:pt x="622961" y="348194"/>
                    <a:pt x="626534" y="338666"/>
                  </a:cubicBezTo>
                  <a:cubicBezTo>
                    <a:pt x="631587" y="325192"/>
                    <a:pt x="629947" y="309807"/>
                    <a:pt x="635000" y="296333"/>
                  </a:cubicBezTo>
                  <a:cubicBezTo>
                    <a:pt x="641054" y="280189"/>
                    <a:pt x="665356" y="255514"/>
                    <a:pt x="677334" y="245533"/>
                  </a:cubicBezTo>
                  <a:cubicBezTo>
                    <a:pt x="722437" y="207948"/>
                    <a:pt x="682313" y="245590"/>
                    <a:pt x="728134" y="220133"/>
                  </a:cubicBezTo>
                  <a:cubicBezTo>
                    <a:pt x="745924" y="210249"/>
                    <a:pt x="778934" y="186266"/>
                    <a:pt x="778934" y="186266"/>
                  </a:cubicBezTo>
                  <a:cubicBezTo>
                    <a:pt x="820975" y="123203"/>
                    <a:pt x="766942" y="200656"/>
                    <a:pt x="821267" y="135466"/>
                  </a:cubicBezTo>
                  <a:cubicBezTo>
                    <a:pt x="827781" y="127649"/>
                    <a:pt x="831843" y="118012"/>
                    <a:pt x="838200" y="110066"/>
                  </a:cubicBezTo>
                  <a:cubicBezTo>
                    <a:pt x="847906" y="97934"/>
                    <a:pt x="866878" y="82269"/>
                    <a:pt x="880534" y="76200"/>
                  </a:cubicBezTo>
                  <a:cubicBezTo>
                    <a:pt x="880559" y="76189"/>
                    <a:pt x="944021" y="55038"/>
                    <a:pt x="956734" y="50800"/>
                  </a:cubicBezTo>
                  <a:lnTo>
                    <a:pt x="982134" y="42333"/>
                  </a:lnTo>
                  <a:cubicBezTo>
                    <a:pt x="999067" y="45155"/>
                    <a:pt x="1018965" y="40822"/>
                    <a:pt x="1032934" y="50800"/>
                  </a:cubicBezTo>
                  <a:cubicBezTo>
                    <a:pt x="1042403" y="57563"/>
                    <a:pt x="1036196" y="74258"/>
                    <a:pt x="1041400" y="84666"/>
                  </a:cubicBezTo>
                  <a:cubicBezTo>
                    <a:pt x="1044970" y="91806"/>
                    <a:pt x="1052689" y="95955"/>
                    <a:pt x="1058334" y="101600"/>
                  </a:cubicBezTo>
                  <a:cubicBezTo>
                    <a:pt x="1061156" y="112889"/>
                    <a:pt x="1061596" y="125058"/>
                    <a:pt x="1066800" y="135466"/>
                  </a:cubicBezTo>
                  <a:cubicBezTo>
                    <a:pt x="1072050" y="145967"/>
                    <a:pt x="1101157" y="165344"/>
                    <a:pt x="1109134" y="169333"/>
                  </a:cubicBezTo>
                  <a:cubicBezTo>
                    <a:pt x="1117116" y="173324"/>
                    <a:pt x="1126552" y="173809"/>
                    <a:pt x="1134534" y="177800"/>
                  </a:cubicBezTo>
                  <a:cubicBezTo>
                    <a:pt x="1143635" y="182351"/>
                    <a:pt x="1150833" y="190182"/>
                    <a:pt x="1159934" y="194733"/>
                  </a:cubicBezTo>
                  <a:cubicBezTo>
                    <a:pt x="1167916" y="198724"/>
                    <a:pt x="1177352" y="199209"/>
                    <a:pt x="1185334" y="203200"/>
                  </a:cubicBezTo>
                  <a:cubicBezTo>
                    <a:pt x="1194435" y="207751"/>
                    <a:pt x="1200988" y="217209"/>
                    <a:pt x="1210734" y="220133"/>
                  </a:cubicBezTo>
                  <a:cubicBezTo>
                    <a:pt x="1229848" y="225867"/>
                    <a:pt x="1250366" y="225030"/>
                    <a:pt x="1270000" y="228600"/>
                  </a:cubicBezTo>
                  <a:cubicBezTo>
                    <a:pt x="1293396" y="232854"/>
                    <a:pt x="1307499" y="238277"/>
                    <a:pt x="1329267" y="245533"/>
                  </a:cubicBezTo>
                  <a:cubicBezTo>
                    <a:pt x="1349023" y="242711"/>
                    <a:pt x="1370005" y="244478"/>
                    <a:pt x="1388534" y="237066"/>
                  </a:cubicBezTo>
                  <a:cubicBezTo>
                    <a:pt x="1442093" y="215642"/>
                    <a:pt x="1389477" y="212135"/>
                    <a:pt x="1430867" y="186266"/>
                  </a:cubicBezTo>
                  <a:cubicBezTo>
                    <a:pt x="1446003" y="176806"/>
                    <a:pt x="1464734" y="174977"/>
                    <a:pt x="1481667" y="169333"/>
                  </a:cubicBezTo>
                  <a:lnTo>
                    <a:pt x="1507067" y="160866"/>
                  </a:lnTo>
                  <a:lnTo>
                    <a:pt x="1532467" y="152400"/>
                  </a:lnTo>
                  <a:cubicBezTo>
                    <a:pt x="1535289" y="143933"/>
                    <a:pt x="1534623" y="133311"/>
                    <a:pt x="1540934" y="127000"/>
                  </a:cubicBezTo>
                  <a:cubicBezTo>
                    <a:pt x="1547245" y="120689"/>
                    <a:pt x="1557464" y="117548"/>
                    <a:pt x="1566334" y="118533"/>
                  </a:cubicBezTo>
                  <a:cubicBezTo>
                    <a:pt x="1566338" y="118534"/>
                    <a:pt x="1602054" y="130439"/>
                    <a:pt x="1625270" y="138178"/>
                  </a:cubicBezTo>
                  <a:lnTo>
                    <a:pt x="1638688" y="142651"/>
                  </a:lnTo>
                  <a:lnTo>
                    <a:pt x="1638688" y="251767"/>
                  </a:lnTo>
                  <a:lnTo>
                    <a:pt x="1625270" y="247294"/>
                  </a:lnTo>
                  <a:cubicBezTo>
                    <a:pt x="1602054" y="239555"/>
                    <a:pt x="1566338" y="227650"/>
                    <a:pt x="1566334" y="227649"/>
                  </a:cubicBezTo>
                  <a:cubicBezTo>
                    <a:pt x="1557464" y="226664"/>
                    <a:pt x="1547245" y="229805"/>
                    <a:pt x="1540934" y="236116"/>
                  </a:cubicBezTo>
                  <a:cubicBezTo>
                    <a:pt x="1534623" y="242427"/>
                    <a:pt x="1535289" y="253049"/>
                    <a:pt x="1532467" y="261516"/>
                  </a:cubicBezTo>
                  <a:lnTo>
                    <a:pt x="1507067" y="269982"/>
                  </a:lnTo>
                  <a:lnTo>
                    <a:pt x="1481667" y="278449"/>
                  </a:lnTo>
                  <a:cubicBezTo>
                    <a:pt x="1464734" y="284093"/>
                    <a:pt x="1446003" y="285922"/>
                    <a:pt x="1430867" y="295382"/>
                  </a:cubicBezTo>
                  <a:cubicBezTo>
                    <a:pt x="1389477" y="321251"/>
                    <a:pt x="1442093" y="324758"/>
                    <a:pt x="1388534" y="346182"/>
                  </a:cubicBezTo>
                  <a:cubicBezTo>
                    <a:pt x="1370005" y="353594"/>
                    <a:pt x="1349023" y="351827"/>
                    <a:pt x="1329267" y="354649"/>
                  </a:cubicBezTo>
                  <a:cubicBezTo>
                    <a:pt x="1307499" y="347393"/>
                    <a:pt x="1293396" y="341970"/>
                    <a:pt x="1270000" y="337716"/>
                  </a:cubicBezTo>
                  <a:cubicBezTo>
                    <a:pt x="1250366" y="334146"/>
                    <a:pt x="1229848" y="334983"/>
                    <a:pt x="1210734" y="329249"/>
                  </a:cubicBezTo>
                  <a:cubicBezTo>
                    <a:pt x="1200988" y="326325"/>
                    <a:pt x="1194435" y="316867"/>
                    <a:pt x="1185334" y="312316"/>
                  </a:cubicBezTo>
                  <a:cubicBezTo>
                    <a:pt x="1177352" y="308325"/>
                    <a:pt x="1167916" y="307840"/>
                    <a:pt x="1159934" y="303849"/>
                  </a:cubicBezTo>
                  <a:cubicBezTo>
                    <a:pt x="1150833" y="299298"/>
                    <a:pt x="1143635" y="291467"/>
                    <a:pt x="1134534" y="286916"/>
                  </a:cubicBezTo>
                  <a:cubicBezTo>
                    <a:pt x="1126552" y="282925"/>
                    <a:pt x="1117116" y="282440"/>
                    <a:pt x="1109134" y="278449"/>
                  </a:cubicBezTo>
                  <a:cubicBezTo>
                    <a:pt x="1101157" y="274460"/>
                    <a:pt x="1072050" y="255083"/>
                    <a:pt x="1066800" y="244582"/>
                  </a:cubicBezTo>
                  <a:cubicBezTo>
                    <a:pt x="1061596" y="234174"/>
                    <a:pt x="1061156" y="222005"/>
                    <a:pt x="1058334" y="210716"/>
                  </a:cubicBezTo>
                  <a:cubicBezTo>
                    <a:pt x="1052689" y="205071"/>
                    <a:pt x="1044970" y="200922"/>
                    <a:pt x="1041400" y="193782"/>
                  </a:cubicBezTo>
                  <a:cubicBezTo>
                    <a:pt x="1036196" y="183374"/>
                    <a:pt x="1042403" y="166679"/>
                    <a:pt x="1032934" y="159916"/>
                  </a:cubicBezTo>
                  <a:cubicBezTo>
                    <a:pt x="1018965" y="149938"/>
                    <a:pt x="999067" y="154271"/>
                    <a:pt x="982134" y="151449"/>
                  </a:cubicBezTo>
                  <a:lnTo>
                    <a:pt x="956734" y="159916"/>
                  </a:lnTo>
                  <a:cubicBezTo>
                    <a:pt x="944021" y="164154"/>
                    <a:pt x="880559" y="185305"/>
                    <a:pt x="880534" y="185316"/>
                  </a:cubicBezTo>
                  <a:cubicBezTo>
                    <a:pt x="866878" y="191385"/>
                    <a:pt x="847906" y="207050"/>
                    <a:pt x="838200" y="219182"/>
                  </a:cubicBezTo>
                  <a:cubicBezTo>
                    <a:pt x="831843" y="227128"/>
                    <a:pt x="827781" y="236765"/>
                    <a:pt x="821267" y="244582"/>
                  </a:cubicBezTo>
                  <a:cubicBezTo>
                    <a:pt x="766942" y="309772"/>
                    <a:pt x="820975" y="232319"/>
                    <a:pt x="778934" y="295382"/>
                  </a:cubicBezTo>
                  <a:cubicBezTo>
                    <a:pt x="778934" y="295382"/>
                    <a:pt x="745924" y="319365"/>
                    <a:pt x="728134" y="329249"/>
                  </a:cubicBezTo>
                  <a:cubicBezTo>
                    <a:pt x="682313" y="354706"/>
                    <a:pt x="722437" y="317064"/>
                    <a:pt x="677334" y="354649"/>
                  </a:cubicBezTo>
                  <a:cubicBezTo>
                    <a:pt x="665356" y="364630"/>
                    <a:pt x="641054" y="389305"/>
                    <a:pt x="635000" y="405449"/>
                  </a:cubicBezTo>
                  <a:cubicBezTo>
                    <a:pt x="629947" y="418923"/>
                    <a:pt x="631587" y="434308"/>
                    <a:pt x="626534" y="447782"/>
                  </a:cubicBezTo>
                  <a:cubicBezTo>
                    <a:pt x="622961" y="457310"/>
                    <a:pt x="614151" y="464080"/>
                    <a:pt x="609600" y="473182"/>
                  </a:cubicBezTo>
                  <a:cubicBezTo>
                    <a:pt x="605609" y="481164"/>
                    <a:pt x="603956" y="490115"/>
                    <a:pt x="601134" y="498582"/>
                  </a:cubicBezTo>
                  <a:cubicBezTo>
                    <a:pt x="589845" y="501404"/>
                    <a:pt x="578787" y="508695"/>
                    <a:pt x="567267" y="507049"/>
                  </a:cubicBezTo>
                  <a:cubicBezTo>
                    <a:pt x="554805" y="505269"/>
                    <a:pt x="533702" y="481951"/>
                    <a:pt x="524934" y="473182"/>
                  </a:cubicBezTo>
                  <a:cubicBezTo>
                    <a:pt x="515940" y="470184"/>
                    <a:pt x="509441" y="468084"/>
                    <a:pt x="504840" y="466635"/>
                  </a:cubicBezTo>
                  <a:lnTo>
                    <a:pt x="496213" y="464022"/>
                  </a:lnTo>
                  <a:lnTo>
                    <a:pt x="498576" y="464564"/>
                  </a:lnTo>
                  <a:cubicBezTo>
                    <a:pt x="504251" y="465570"/>
                    <a:pt x="511655" y="465215"/>
                    <a:pt x="482600" y="447782"/>
                  </a:cubicBezTo>
                  <a:cubicBezTo>
                    <a:pt x="474947" y="443190"/>
                    <a:pt x="464949" y="443744"/>
                    <a:pt x="457200" y="439316"/>
                  </a:cubicBezTo>
                  <a:cubicBezTo>
                    <a:pt x="444948" y="432315"/>
                    <a:pt x="434623" y="422383"/>
                    <a:pt x="423334" y="413916"/>
                  </a:cubicBezTo>
                  <a:cubicBezTo>
                    <a:pt x="414867" y="411094"/>
                    <a:pt x="405587" y="410041"/>
                    <a:pt x="397934" y="405449"/>
                  </a:cubicBezTo>
                  <a:cubicBezTo>
                    <a:pt x="384527" y="397405"/>
                    <a:pt x="371760" y="374655"/>
                    <a:pt x="364067" y="363116"/>
                  </a:cubicBezTo>
                  <a:cubicBezTo>
                    <a:pt x="343356" y="332049"/>
                    <a:pt x="333080" y="316919"/>
                    <a:pt x="328502" y="310275"/>
                  </a:cubicBezTo>
                  <a:lnTo>
                    <a:pt x="327203" y="308428"/>
                  </a:lnTo>
                  <a:lnTo>
                    <a:pt x="331520" y="312644"/>
                  </a:lnTo>
                  <a:cubicBezTo>
                    <a:pt x="330790" y="310144"/>
                    <a:pt x="326284" y="301229"/>
                    <a:pt x="313267" y="278449"/>
                  </a:cubicBezTo>
                  <a:cubicBezTo>
                    <a:pt x="308219" y="269614"/>
                    <a:pt x="300885" y="262150"/>
                    <a:pt x="296334" y="253049"/>
                  </a:cubicBezTo>
                  <a:cubicBezTo>
                    <a:pt x="287655" y="235692"/>
                    <a:pt x="282621" y="201419"/>
                    <a:pt x="279400" y="185316"/>
                  </a:cubicBezTo>
                  <a:cubicBezTo>
                    <a:pt x="273756" y="176849"/>
                    <a:pt x="267018" y="169017"/>
                    <a:pt x="262467" y="159916"/>
                  </a:cubicBezTo>
                  <a:cubicBezTo>
                    <a:pt x="255277" y="145536"/>
                    <a:pt x="256910" y="124196"/>
                    <a:pt x="237067" y="117582"/>
                  </a:cubicBezTo>
                  <a:cubicBezTo>
                    <a:pt x="218135" y="111271"/>
                    <a:pt x="197556" y="111938"/>
                    <a:pt x="177800" y="109116"/>
                  </a:cubicBezTo>
                  <a:lnTo>
                    <a:pt x="152400" y="117582"/>
                  </a:lnTo>
                  <a:lnTo>
                    <a:pt x="127000" y="126049"/>
                  </a:lnTo>
                  <a:cubicBezTo>
                    <a:pt x="68627" y="145507"/>
                    <a:pt x="88821" y="130360"/>
                    <a:pt x="59267" y="159916"/>
                  </a:cubicBezTo>
                  <a:cubicBezTo>
                    <a:pt x="50800" y="162738"/>
                    <a:pt x="41293" y="163432"/>
                    <a:pt x="33867" y="168382"/>
                  </a:cubicBezTo>
                  <a:cubicBezTo>
                    <a:pt x="17572" y="179245"/>
                    <a:pt x="10144" y="188828"/>
                    <a:pt x="5213" y="200429"/>
                  </a:cubicBezTo>
                  <a:lnTo>
                    <a:pt x="0" y="217255"/>
                  </a:lnTo>
                  <a:lnTo>
                    <a:pt x="0" y="108139"/>
                  </a:lnTo>
                  <a:lnTo>
                    <a:pt x="5213" y="91313"/>
                  </a:lnTo>
                  <a:cubicBezTo>
                    <a:pt x="10144" y="79712"/>
                    <a:pt x="17572" y="70129"/>
                    <a:pt x="33867" y="59266"/>
                  </a:cubicBezTo>
                  <a:cubicBezTo>
                    <a:pt x="41293" y="54316"/>
                    <a:pt x="50800" y="53622"/>
                    <a:pt x="59267" y="50800"/>
                  </a:cubicBezTo>
                  <a:cubicBezTo>
                    <a:pt x="88821" y="21244"/>
                    <a:pt x="68627" y="36391"/>
                    <a:pt x="127000" y="16933"/>
                  </a:cubicBezTo>
                  <a:lnTo>
                    <a:pt x="152400" y="8466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CN" altLang="en-US" kern="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9" name="Rectangle 11"/>
            <p:cNvSpPr/>
            <p:nvPr/>
          </p:nvSpPr>
          <p:spPr bwMode="auto">
            <a:xfrm rot="682902">
              <a:off x="7387382" y="2441361"/>
              <a:ext cx="37870" cy="327575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Groupe 25"/>
          <p:cNvGrpSpPr>
            <a:grpSpLocks/>
          </p:cNvGrpSpPr>
          <p:nvPr/>
        </p:nvGrpSpPr>
        <p:grpSpPr bwMode="auto">
          <a:xfrm rot="682902">
            <a:off x="1799989" y="1498500"/>
            <a:ext cx="201973" cy="469110"/>
            <a:chOff x="6323134" y="2370908"/>
            <a:chExt cx="816093" cy="1894440"/>
          </a:xfrm>
          <a:solidFill>
            <a:srgbClr val="1A8CE1"/>
          </a:solidFill>
          <a:effectLst/>
        </p:grpSpPr>
        <p:sp>
          <p:nvSpPr>
            <p:cNvPr id="57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8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9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2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3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Groupe 25"/>
          <p:cNvGrpSpPr>
            <a:grpSpLocks/>
          </p:cNvGrpSpPr>
          <p:nvPr/>
        </p:nvGrpSpPr>
        <p:grpSpPr bwMode="auto">
          <a:xfrm rot="682902">
            <a:off x="4667508" y="1549706"/>
            <a:ext cx="201973" cy="469110"/>
            <a:chOff x="6323134" y="2370908"/>
            <a:chExt cx="816093" cy="1894440"/>
          </a:xfrm>
          <a:solidFill>
            <a:srgbClr val="1A8CE1"/>
          </a:solidFill>
          <a:effectLst/>
        </p:grpSpPr>
        <p:sp>
          <p:nvSpPr>
            <p:cNvPr id="65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6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0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1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e 25"/>
          <p:cNvGrpSpPr>
            <a:grpSpLocks/>
          </p:cNvGrpSpPr>
          <p:nvPr/>
        </p:nvGrpSpPr>
        <p:grpSpPr bwMode="auto">
          <a:xfrm rot="682902">
            <a:off x="7299308" y="1549706"/>
            <a:ext cx="201973" cy="469110"/>
            <a:chOff x="6323134" y="2370908"/>
            <a:chExt cx="816093" cy="1894440"/>
          </a:xfrm>
          <a:solidFill>
            <a:srgbClr val="1A8CE1"/>
          </a:solidFill>
          <a:effectLst/>
        </p:grpSpPr>
        <p:sp>
          <p:nvSpPr>
            <p:cNvPr id="73" name="Rectangle 11"/>
            <p:cNvSpPr/>
            <p:nvPr/>
          </p:nvSpPr>
          <p:spPr>
            <a:xfrm>
              <a:off x="6650159" y="3324641"/>
              <a:ext cx="108812" cy="94070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4" name="Ellipse 34"/>
            <p:cNvSpPr/>
            <p:nvPr/>
          </p:nvSpPr>
          <p:spPr>
            <a:xfrm>
              <a:off x="6323134" y="2967501"/>
              <a:ext cx="816093" cy="706888"/>
            </a:xfrm>
            <a:prstGeom prst="ellipse">
              <a:avLst/>
            </a:prstGeom>
            <a:grpFill/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5" name="Ellipse 35"/>
            <p:cNvSpPr/>
            <p:nvPr/>
          </p:nvSpPr>
          <p:spPr>
            <a:xfrm rot="1800000">
              <a:off x="6339181" y="3030012"/>
              <a:ext cx="647435" cy="5927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>
              <a:fillRect/>
            </a:stretch>
          </p:blipFill>
          <p:spPr bwMode="auto">
            <a:xfrm rot="-1835306">
              <a:off x="6730137" y="3272369"/>
              <a:ext cx="385960" cy="2949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7" name="Trapèze 10"/>
            <p:cNvSpPr/>
            <p:nvPr/>
          </p:nvSpPr>
          <p:spPr>
            <a:xfrm>
              <a:off x="6485432" y="2629937"/>
              <a:ext cx="489656" cy="766704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8" name="Ellipse 38"/>
            <p:cNvSpPr/>
            <p:nvPr/>
          </p:nvSpPr>
          <p:spPr>
            <a:xfrm>
              <a:off x="6442494" y="2377602"/>
              <a:ext cx="576706" cy="505695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79" name="Ellipse 39"/>
            <p:cNvSpPr/>
            <p:nvPr/>
          </p:nvSpPr>
          <p:spPr>
            <a:xfrm>
              <a:off x="6416832" y="2370908"/>
              <a:ext cx="576706" cy="429569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4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/>
          <p:cNvSpPr txBox="1">
            <a:spLocks/>
          </p:cNvSpPr>
          <p:nvPr/>
        </p:nvSpPr>
        <p:spPr>
          <a:xfrm>
            <a:off x="242647" y="1112010"/>
            <a:ext cx="8679898" cy="543155"/>
          </a:xfrm>
          <a:prstGeom prst="rect">
            <a:avLst/>
          </a:prstGeom>
        </p:spPr>
        <p:txBody>
          <a:bodyPr vert="horz" lIns="65024" tIns="32512" rIns="65024" bIns="32512" rtlCol="0" anchor="ctr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95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 rtl="1" fontAlgn="auto">
              <a:lnSpc>
                <a:spcPct val="150000"/>
              </a:lnSpc>
              <a:spcBef>
                <a:spcPts val="711"/>
              </a:spcBef>
              <a:spcAft>
                <a:spcPts val="0"/>
              </a:spcAft>
              <a:defRPr/>
            </a:pPr>
            <a:r>
              <a:rPr lang="fa-IR" altLang="zh-CN" sz="4267" dirty="0">
                <a:solidFill>
                  <a:sysClr val="windowText" lastClr="0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روند راهبری تاسیسات آب شیرین کن در قراردادهای </a:t>
            </a:r>
            <a:r>
              <a:rPr lang="en-US" altLang="zh-CN" sz="4267" dirty="0">
                <a:solidFill>
                  <a:sysClr val="windowText" lastClr="0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BOO</a:t>
            </a:r>
            <a:r>
              <a:rPr lang="fa-IR" altLang="zh-CN" sz="4267" dirty="0">
                <a:solidFill>
                  <a:sysClr val="windowText" lastClr="0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 و </a:t>
            </a:r>
            <a:r>
              <a:rPr lang="en-US" altLang="zh-CN" sz="4267" dirty="0">
                <a:solidFill>
                  <a:sysClr val="windowText" lastClr="0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BOT</a:t>
            </a:r>
            <a:endParaRPr lang="zh-CN" altLang="en-US" sz="4267" dirty="0">
              <a:solidFill>
                <a:sysClr val="windowText" lastClr="000000"/>
              </a:solidFill>
              <a:latin typeface="Arial" panose="020B0604020202020204" pitchFamily="34" charset="0"/>
              <a:ea typeface="Microsoft YaHei UI" panose="020B0503020204020204" pitchFamily="34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118" name="矩形 259"/>
          <p:cNvSpPr>
            <a:spLocks noChangeArrowheads="1"/>
          </p:cNvSpPr>
          <p:nvPr/>
        </p:nvSpPr>
        <p:spPr bwMode="auto">
          <a:xfrm>
            <a:off x="7388401" y="5711280"/>
            <a:ext cx="1587289" cy="2268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25599" tIns="25599" rIns="25599" bIns="25599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1138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Titr" panose="00000700000000000000" pitchFamily="2" charset="-78"/>
                <a:sym typeface="+mn-lt"/>
              </a:rPr>
              <a:t>1401/06/15</a:t>
            </a:r>
            <a:endParaRPr lang="zh-CN" altLang="en-US" sz="1138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B Titr" panose="00000700000000000000" pitchFamily="2" charset="-78"/>
              <a:sym typeface="+mn-lt"/>
            </a:endParaRPr>
          </a:p>
        </p:txBody>
      </p:sp>
      <p:cxnSp>
        <p:nvCxnSpPr>
          <p:cNvPr id="28" name="直接连接符 4"/>
          <p:cNvCxnSpPr>
            <a:stCxn id="36" idx="2"/>
            <a:endCxn id="52" idx="6"/>
          </p:cNvCxnSpPr>
          <p:nvPr/>
        </p:nvCxnSpPr>
        <p:spPr>
          <a:xfrm flipV="1">
            <a:off x="1458206" y="3538082"/>
            <a:ext cx="6443910" cy="746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5"/>
          <p:cNvSpPr txBox="1">
            <a:spLocks noChangeArrowheads="1"/>
          </p:cNvSpPr>
          <p:nvPr/>
        </p:nvSpPr>
        <p:spPr bwMode="auto">
          <a:xfrm>
            <a:off x="1017590" y="2989070"/>
            <a:ext cx="10775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ابلاغ قرارداد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35" name="文本框 18"/>
          <p:cNvSpPr txBox="1"/>
          <p:nvPr/>
        </p:nvSpPr>
        <p:spPr>
          <a:xfrm>
            <a:off x="2004770" y="3557875"/>
            <a:ext cx="163131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/>
                <a:cs typeface="B Titr" panose="00000700000000000000" pitchFamily="2" charset="-78"/>
                <a:sym typeface="+mn-lt"/>
              </a:rPr>
              <a:t>پیشبرد</a:t>
            </a:r>
            <a:endParaRPr lang="en-US" altLang="zh-CN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  <a:sym typeface="+mn-lt"/>
            </a:endParaRPr>
          </a:p>
        </p:txBody>
      </p:sp>
      <p:sp>
        <p:nvSpPr>
          <p:cNvPr id="36" name="椭圆 14"/>
          <p:cNvSpPr/>
          <p:nvPr/>
        </p:nvSpPr>
        <p:spPr>
          <a:xfrm>
            <a:off x="1458206" y="3475083"/>
            <a:ext cx="140924" cy="14092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endParaRPr lang="zh-CN" altLang="en-US" sz="135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</a:endParaRPr>
          </a:p>
        </p:txBody>
      </p:sp>
      <p:sp>
        <p:nvSpPr>
          <p:cNvPr id="37" name="椭圆 20"/>
          <p:cNvSpPr/>
          <p:nvPr/>
        </p:nvSpPr>
        <p:spPr>
          <a:xfrm>
            <a:off x="3144264" y="3455819"/>
            <a:ext cx="140924" cy="14092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endParaRPr lang="zh-CN" altLang="en-US" sz="135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</a:endParaRPr>
          </a:p>
        </p:txBody>
      </p:sp>
      <p:sp>
        <p:nvSpPr>
          <p:cNvPr id="40" name="文本框 23"/>
          <p:cNvSpPr txBox="1"/>
          <p:nvPr/>
        </p:nvSpPr>
        <p:spPr>
          <a:xfrm>
            <a:off x="3766941" y="3585512"/>
            <a:ext cx="163131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/>
                <a:cs typeface="B Titr" panose="00000700000000000000" pitchFamily="2" charset="-78"/>
                <a:sym typeface="+mn-lt"/>
              </a:rPr>
              <a:t>ساخت</a:t>
            </a:r>
            <a:endParaRPr lang="en-US" altLang="zh-CN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  <a:sym typeface="+mn-lt"/>
            </a:endParaRPr>
          </a:p>
        </p:txBody>
      </p:sp>
      <p:sp>
        <p:nvSpPr>
          <p:cNvPr id="41" name="文本框 24"/>
          <p:cNvSpPr txBox="1">
            <a:spLocks noChangeArrowheads="1"/>
          </p:cNvSpPr>
          <p:nvPr/>
        </p:nvSpPr>
        <p:spPr bwMode="auto">
          <a:xfrm>
            <a:off x="2912534" y="3048967"/>
            <a:ext cx="6559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قطعیت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47" name="文本框 30"/>
          <p:cNvSpPr txBox="1"/>
          <p:nvPr/>
        </p:nvSpPr>
        <p:spPr>
          <a:xfrm>
            <a:off x="5532745" y="4211116"/>
            <a:ext cx="1631310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/>
                <a:cs typeface="B Titr" panose="00000700000000000000" pitchFamily="2" charset="-78"/>
                <a:sym typeface="+mn-lt"/>
              </a:rPr>
              <a:t>مالکیت</a:t>
            </a:r>
            <a:endParaRPr lang="en-US" altLang="zh-CN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  <a:sym typeface="+mn-lt"/>
            </a:endParaRPr>
          </a:p>
        </p:txBody>
      </p:sp>
      <p:sp>
        <p:nvSpPr>
          <p:cNvPr id="48" name="椭圆 31"/>
          <p:cNvSpPr/>
          <p:nvPr/>
        </p:nvSpPr>
        <p:spPr>
          <a:xfrm>
            <a:off x="4818718" y="3467620"/>
            <a:ext cx="140924" cy="14092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endParaRPr lang="zh-CN" altLang="en-US" sz="135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</a:endParaRPr>
          </a:p>
        </p:txBody>
      </p:sp>
      <p:sp>
        <p:nvSpPr>
          <p:cNvPr id="50" name="文本框 33"/>
          <p:cNvSpPr txBox="1">
            <a:spLocks noChangeArrowheads="1"/>
          </p:cNvSpPr>
          <p:nvPr/>
        </p:nvSpPr>
        <p:spPr bwMode="auto">
          <a:xfrm>
            <a:off x="4138403" y="2947804"/>
            <a:ext cx="14478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شروع بهره برداری</a:t>
            </a:r>
            <a:endParaRPr lang="en-US" altLang="zh-CN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 تجاری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1" name="文本框 34"/>
          <p:cNvSpPr txBox="1">
            <a:spLocks noChangeArrowheads="1"/>
          </p:cNvSpPr>
          <p:nvPr/>
        </p:nvSpPr>
        <p:spPr bwMode="auto">
          <a:xfrm>
            <a:off x="7551691" y="3655929"/>
            <a:ext cx="5725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B Titr" panose="00000700000000000000" pitchFamily="2" charset="-78"/>
              </a:rPr>
              <a:t>انتقال</a:t>
            </a:r>
            <a:endParaRPr lang="zh-CN" altLang="en-US" sz="15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sp>
        <p:nvSpPr>
          <p:cNvPr id="52" name="椭圆 35"/>
          <p:cNvSpPr/>
          <p:nvPr/>
        </p:nvSpPr>
        <p:spPr>
          <a:xfrm>
            <a:off x="7761192" y="3467620"/>
            <a:ext cx="140924" cy="14092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endParaRPr lang="zh-CN" altLang="en-US" sz="135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</a:endParaRPr>
          </a:p>
        </p:txBody>
      </p:sp>
      <p:sp>
        <p:nvSpPr>
          <p:cNvPr id="56" name="文本框 39"/>
          <p:cNvSpPr txBox="1"/>
          <p:nvPr/>
        </p:nvSpPr>
        <p:spPr>
          <a:xfrm>
            <a:off x="5593830" y="3252734"/>
            <a:ext cx="163130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/>
                <a:cs typeface="B Titr" panose="00000700000000000000" pitchFamily="2" charset="-78"/>
                <a:sym typeface="+mn-lt"/>
              </a:rPr>
              <a:t>خرید محصول توسط خریدار</a:t>
            </a:r>
            <a:endParaRPr lang="en-US" altLang="zh-CN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  <a:sym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9180" y="4145880"/>
            <a:ext cx="3012937" cy="63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0368" y="2302475"/>
            <a:ext cx="7680853" cy="2816313"/>
          </a:xfrm>
          <a:prstGeom prst="rect">
            <a:avLst/>
          </a:prstGeom>
          <a:noFill/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Titr" panose="00000700000000000000" pitchFamily="2" charset="-78"/>
            </a:endParaRPr>
          </a:p>
        </p:txBody>
      </p:sp>
      <p:sp>
        <p:nvSpPr>
          <p:cNvPr id="65" name="文本框 39"/>
          <p:cNvSpPr txBox="1"/>
          <p:nvPr/>
        </p:nvSpPr>
        <p:spPr>
          <a:xfrm>
            <a:off x="5556107" y="3563806"/>
            <a:ext cx="163130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66" fontAlgn="auto">
              <a:spcBef>
                <a:spcPts val="0"/>
              </a:spcBef>
              <a:spcAft>
                <a:spcPts val="0"/>
              </a:spcAft>
            </a:pPr>
            <a:r>
              <a:rPr lang="fa-IR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/>
                <a:cs typeface="B Titr" panose="00000700000000000000" pitchFamily="2" charset="-78"/>
                <a:sym typeface="+mn-lt"/>
              </a:rPr>
              <a:t>بهره برداری</a:t>
            </a:r>
            <a:endParaRPr lang="en-US" altLang="zh-CN" sz="1200" b="1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/>
              <a:cs typeface="B Titr" panose="000007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8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8" accel="56000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56000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accel="56000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56000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 animBg="1"/>
          <p:bldP spid="32" grpId="0"/>
          <p:bldP spid="35" grpId="0"/>
          <p:bldP spid="36" grpId="0" animBg="1"/>
          <p:bldP spid="37" grpId="0" animBg="1"/>
          <p:bldP spid="40" grpId="0"/>
          <p:bldP spid="41" grpId="0"/>
          <p:bldP spid="47" grpId="0"/>
          <p:bldP spid="48" grpId="0" animBg="1"/>
          <p:bldP spid="50" grpId="0"/>
          <p:bldP spid="51" grpId="0"/>
          <p:bldP spid="52" grpId="0" animBg="1"/>
          <p:bldP spid="56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6" presetID="2" presetClass="entr" presetSubtype="8" accel="56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ac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8" grpId="0" animBg="1"/>
          <p:bldP spid="32" grpId="0"/>
          <p:bldP spid="35" grpId="0"/>
          <p:bldP spid="36" grpId="0" animBg="1"/>
          <p:bldP spid="37" grpId="0" animBg="1"/>
          <p:bldP spid="40" grpId="0"/>
          <p:bldP spid="41" grpId="0"/>
          <p:bldP spid="47" grpId="0"/>
          <p:bldP spid="48" grpId="0" animBg="1"/>
          <p:bldP spid="50" grpId="0"/>
          <p:bldP spid="51" grpId="0"/>
          <p:bldP spid="52" grpId="0" animBg="1"/>
          <p:bldP spid="56" grpId="0"/>
          <p:bldP spid="65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-372255" y="320719"/>
            <a:ext cx="7772400" cy="861220"/>
          </a:xfrm>
        </p:spPr>
        <p:txBody>
          <a:bodyPr/>
          <a:lstStyle/>
          <a:p>
            <a:pPr algn="r"/>
            <a:r>
              <a:rPr lang="fa-IR" altLang="zh-CN" sz="2400" dirty="0"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روند راهبری تاسیسات آب شیرین کن در قراردادهای </a:t>
            </a:r>
            <a:r>
              <a:rPr lang="en-US" altLang="zh-CN" sz="2400" dirty="0"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BOO</a:t>
            </a:r>
            <a:r>
              <a:rPr lang="fa-IR" altLang="zh-CN" sz="2400" dirty="0"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 و </a:t>
            </a:r>
            <a:r>
              <a:rPr lang="en-US" altLang="zh-CN" sz="2400" dirty="0"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BOT</a:t>
            </a:r>
            <a:br>
              <a:rPr lang="zh-CN" alt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</a:br>
            <a:endParaRPr lang="en-US" sz="2000" b="1" dirty="0">
              <a:cs typeface="B Titr" pitchFamily="2" charset="-78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-195385" y="4941165"/>
            <a:ext cx="1728191" cy="43204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12498" y="3212975"/>
            <a:ext cx="4763958" cy="1080120"/>
          </a:xfrm>
          <a:prstGeom prst="chevron">
            <a:avLst>
              <a:gd name="adj" fmla="val 16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123729" y="3212976"/>
            <a:ext cx="1788769" cy="1080120"/>
          </a:xfrm>
          <a:prstGeom prst="chevron">
            <a:avLst>
              <a:gd name="adj" fmla="val 161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57280" y="3212976"/>
            <a:ext cx="1466449" cy="1080120"/>
          </a:xfrm>
          <a:prstGeom prst="chevron">
            <a:avLst>
              <a:gd name="adj" fmla="val 17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16200000">
            <a:off x="1060789" y="4941168"/>
            <a:ext cx="1728191" cy="43204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1265932" y="2126559"/>
            <a:ext cx="1715593" cy="43204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rot="16200000">
            <a:off x="2832379" y="4941166"/>
            <a:ext cx="1728191" cy="43204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 rot="5400000">
            <a:off x="3054700" y="2126560"/>
            <a:ext cx="1715593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rot="16200000">
            <a:off x="7606655" y="4966303"/>
            <a:ext cx="1730418" cy="4091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B Koodak" panose="00000700000000000000" pitchFamily="2" charset="-78"/>
              </a:rPr>
              <a:t>انتقال یا مالکیت پروژه</a:t>
            </a:r>
            <a:endParaRPr lang="en-US" sz="14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429000"/>
            <a:ext cx="9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دوره پیشبرد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90031" y="3429000"/>
            <a:ext cx="9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دوره احداث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48064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دوره </a:t>
            </a:r>
          </a:p>
          <a:p>
            <a:pPr algn="ctr"/>
            <a:r>
              <a:rPr lang="fa-IR" b="1" dirty="0">
                <a:solidFill>
                  <a:schemeClr val="bg1"/>
                </a:solidFill>
              </a:rPr>
              <a:t>بهره برداری تجاری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89403" y="5073912"/>
            <a:ext cx="15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تاریخ نفوذ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166771" y="5093328"/>
            <a:ext cx="15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تاریخ قطعیت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365616" y="2058233"/>
            <a:ext cx="15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شروع احداث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045512" y="2093962"/>
            <a:ext cx="1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شروع بهره برداری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2940498" y="5073912"/>
            <a:ext cx="151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پایان احداث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7280" y="2924944"/>
            <a:ext cx="7823967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11960" y="2708920"/>
            <a:ext cx="10081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دوره مجاز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4348" y="1012110"/>
            <a:ext cx="3962944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a-IR" altLang="zh-CN" sz="2560" dirty="0"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چند نکته مهم در تنظیم قراردادها</a:t>
            </a:r>
            <a:endParaRPr lang="zh-CN" altLang="en-US" sz="2560" dirty="0">
              <a:latin typeface="Arial" panose="020B0604020202020204" pitchFamily="34" charset="0"/>
              <a:ea typeface="Microsoft YaHei UI" panose="020B0503020204020204" pitchFamily="34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349341" y="2550001"/>
            <a:ext cx="3066064" cy="3450608"/>
            <a:chOff x="4396705" y="2005583"/>
            <a:chExt cx="4311653" cy="4852417"/>
          </a:xfrm>
        </p:grpSpPr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709694" y="2005583"/>
              <a:ext cx="1231901" cy="1230313"/>
            </a:xfrm>
            <a:custGeom>
              <a:avLst/>
              <a:gdLst>
                <a:gd name="T0" fmla="*/ 719 w 734"/>
                <a:gd name="T1" fmla="*/ 413 h 734"/>
                <a:gd name="T2" fmla="*/ 734 w 734"/>
                <a:gd name="T3" fmla="*/ 367 h 734"/>
                <a:gd name="T4" fmla="*/ 722 w 734"/>
                <a:gd name="T5" fmla="*/ 366 h 734"/>
                <a:gd name="T6" fmla="*/ 726 w 734"/>
                <a:gd name="T7" fmla="*/ 325 h 734"/>
                <a:gd name="T8" fmla="*/ 714 w 734"/>
                <a:gd name="T9" fmla="*/ 267 h 734"/>
                <a:gd name="T10" fmla="*/ 675 w 734"/>
                <a:gd name="T11" fmla="*/ 189 h 734"/>
                <a:gd name="T12" fmla="*/ 706 w 734"/>
                <a:gd name="T13" fmla="*/ 226 h 734"/>
                <a:gd name="T14" fmla="*/ 675 w 734"/>
                <a:gd name="T15" fmla="*/ 189 h 734"/>
                <a:gd name="T16" fmla="*/ 657 w 734"/>
                <a:gd name="T17" fmla="*/ 151 h 734"/>
                <a:gd name="T18" fmla="*/ 618 w 734"/>
                <a:gd name="T19" fmla="*/ 107 h 734"/>
                <a:gd name="T20" fmla="*/ 583 w 734"/>
                <a:gd name="T21" fmla="*/ 85 h 734"/>
                <a:gd name="T22" fmla="*/ 550 w 734"/>
                <a:gd name="T23" fmla="*/ 49 h 734"/>
                <a:gd name="T24" fmla="*/ 459 w 734"/>
                <a:gd name="T25" fmla="*/ 24 h 734"/>
                <a:gd name="T26" fmla="*/ 507 w 734"/>
                <a:gd name="T27" fmla="*/ 28 h 734"/>
                <a:gd name="T28" fmla="*/ 459 w 734"/>
                <a:gd name="T29" fmla="*/ 24 h 734"/>
                <a:gd name="T30" fmla="*/ 413 w 734"/>
                <a:gd name="T31" fmla="*/ 15 h 734"/>
                <a:gd name="T32" fmla="*/ 367 w 734"/>
                <a:gd name="T33" fmla="*/ 0 h 734"/>
                <a:gd name="T34" fmla="*/ 367 w 734"/>
                <a:gd name="T35" fmla="*/ 12 h 734"/>
                <a:gd name="T36" fmla="*/ 326 w 734"/>
                <a:gd name="T37" fmla="*/ 8 h 734"/>
                <a:gd name="T38" fmla="*/ 268 w 734"/>
                <a:gd name="T39" fmla="*/ 20 h 734"/>
                <a:gd name="T40" fmla="*/ 231 w 734"/>
                <a:gd name="T41" fmla="*/ 39 h 734"/>
                <a:gd name="T42" fmla="*/ 183 w 734"/>
                <a:gd name="T43" fmla="*/ 49 h 734"/>
                <a:gd name="T44" fmla="*/ 116 w 734"/>
                <a:gd name="T45" fmla="*/ 116 h 734"/>
                <a:gd name="T46" fmla="*/ 144 w 734"/>
                <a:gd name="T47" fmla="*/ 76 h 734"/>
                <a:gd name="T48" fmla="*/ 116 w 734"/>
                <a:gd name="T49" fmla="*/ 116 h 734"/>
                <a:gd name="T50" fmla="*/ 84 w 734"/>
                <a:gd name="T51" fmla="*/ 143 h 734"/>
                <a:gd name="T52" fmla="*/ 52 w 734"/>
                <a:gd name="T53" fmla="*/ 192 h 734"/>
                <a:gd name="T54" fmla="*/ 39 w 734"/>
                <a:gd name="T55" fmla="*/ 232 h 734"/>
                <a:gd name="T56" fmla="*/ 13 w 734"/>
                <a:gd name="T57" fmla="*/ 272 h 734"/>
                <a:gd name="T58" fmla="*/ 12 w 734"/>
                <a:gd name="T59" fmla="*/ 367 h 734"/>
                <a:gd name="T60" fmla="*/ 10 w 734"/>
                <a:gd name="T61" fmla="*/ 314 h 734"/>
                <a:gd name="T62" fmla="*/ 0 w 734"/>
                <a:gd name="T63" fmla="*/ 367 h 734"/>
                <a:gd name="T64" fmla="*/ 25 w 734"/>
                <a:gd name="T65" fmla="*/ 459 h 734"/>
                <a:gd name="T66" fmla="*/ 4 w 734"/>
                <a:gd name="T67" fmla="*/ 415 h 734"/>
                <a:gd name="T68" fmla="*/ 25 w 734"/>
                <a:gd name="T69" fmla="*/ 459 h 734"/>
                <a:gd name="T70" fmla="*/ 32 w 734"/>
                <a:gd name="T71" fmla="*/ 500 h 734"/>
                <a:gd name="T72" fmla="*/ 58 w 734"/>
                <a:gd name="T73" fmla="*/ 553 h 734"/>
                <a:gd name="T74" fmla="*/ 86 w 734"/>
                <a:gd name="T75" fmla="*/ 583 h 734"/>
                <a:gd name="T76" fmla="*/ 108 w 734"/>
                <a:gd name="T77" fmla="*/ 627 h 734"/>
                <a:gd name="T78" fmla="*/ 190 w 734"/>
                <a:gd name="T79" fmla="*/ 675 h 734"/>
                <a:gd name="T80" fmla="*/ 144 w 734"/>
                <a:gd name="T81" fmla="*/ 658 h 734"/>
                <a:gd name="T82" fmla="*/ 190 w 734"/>
                <a:gd name="T83" fmla="*/ 675 h 734"/>
                <a:gd name="T84" fmla="*/ 224 w 734"/>
                <a:gd name="T85" fmla="*/ 698 h 734"/>
                <a:gd name="T86" fmla="*/ 280 w 734"/>
                <a:gd name="T87" fmla="*/ 717 h 734"/>
                <a:gd name="T88" fmla="*/ 367 w 734"/>
                <a:gd name="T89" fmla="*/ 722 h 734"/>
                <a:gd name="T90" fmla="*/ 320 w 734"/>
                <a:gd name="T91" fmla="*/ 731 h 734"/>
                <a:gd name="T92" fmla="*/ 374 w 734"/>
                <a:gd name="T93" fmla="*/ 728 h 734"/>
                <a:gd name="T94" fmla="*/ 459 w 734"/>
                <a:gd name="T95" fmla="*/ 710 h 734"/>
                <a:gd name="T96" fmla="*/ 415 w 734"/>
                <a:gd name="T97" fmla="*/ 731 h 734"/>
                <a:gd name="T98" fmla="*/ 459 w 734"/>
                <a:gd name="T99" fmla="*/ 710 h 734"/>
                <a:gd name="T100" fmla="*/ 500 w 734"/>
                <a:gd name="T101" fmla="*/ 703 h 734"/>
                <a:gd name="T102" fmla="*/ 553 w 734"/>
                <a:gd name="T103" fmla="*/ 677 h 734"/>
                <a:gd name="T104" fmla="*/ 584 w 734"/>
                <a:gd name="T105" fmla="*/ 649 h 734"/>
                <a:gd name="T106" fmla="*/ 627 w 734"/>
                <a:gd name="T107" fmla="*/ 626 h 734"/>
                <a:gd name="T108" fmla="*/ 675 w 734"/>
                <a:gd name="T109" fmla="*/ 544 h 734"/>
                <a:gd name="T110" fmla="*/ 659 w 734"/>
                <a:gd name="T111" fmla="*/ 590 h 734"/>
                <a:gd name="T112" fmla="*/ 675 w 734"/>
                <a:gd name="T113" fmla="*/ 544 h 734"/>
                <a:gd name="T114" fmla="*/ 699 w 734"/>
                <a:gd name="T115" fmla="*/ 511 h 734"/>
                <a:gd name="T116" fmla="*/ 718 w 734"/>
                <a:gd name="T117" fmla="*/ 45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4" h="734">
                  <a:moveTo>
                    <a:pt x="722" y="366"/>
                  </a:moveTo>
                  <a:cubicBezTo>
                    <a:pt x="722" y="367"/>
                    <a:pt x="722" y="367"/>
                    <a:pt x="722" y="367"/>
                  </a:cubicBezTo>
                  <a:cubicBezTo>
                    <a:pt x="722" y="383"/>
                    <a:pt x="721" y="398"/>
                    <a:pt x="719" y="413"/>
                  </a:cubicBezTo>
                  <a:cubicBezTo>
                    <a:pt x="719" y="417"/>
                    <a:pt x="721" y="420"/>
                    <a:pt x="725" y="420"/>
                  </a:cubicBezTo>
                  <a:cubicBezTo>
                    <a:pt x="728" y="421"/>
                    <a:pt x="731" y="418"/>
                    <a:pt x="731" y="415"/>
                  </a:cubicBezTo>
                  <a:cubicBezTo>
                    <a:pt x="733" y="399"/>
                    <a:pt x="734" y="383"/>
                    <a:pt x="734" y="367"/>
                  </a:cubicBezTo>
                  <a:cubicBezTo>
                    <a:pt x="734" y="366"/>
                    <a:pt x="734" y="366"/>
                    <a:pt x="734" y="366"/>
                  </a:cubicBezTo>
                  <a:cubicBezTo>
                    <a:pt x="734" y="363"/>
                    <a:pt x="732" y="360"/>
                    <a:pt x="728" y="360"/>
                  </a:cubicBezTo>
                  <a:cubicBezTo>
                    <a:pt x="725" y="360"/>
                    <a:pt x="722" y="363"/>
                    <a:pt x="722" y="366"/>
                  </a:cubicBezTo>
                  <a:moveTo>
                    <a:pt x="710" y="274"/>
                  </a:moveTo>
                  <a:cubicBezTo>
                    <a:pt x="714" y="289"/>
                    <a:pt x="717" y="304"/>
                    <a:pt x="719" y="320"/>
                  </a:cubicBezTo>
                  <a:cubicBezTo>
                    <a:pt x="720" y="323"/>
                    <a:pt x="723" y="325"/>
                    <a:pt x="726" y="325"/>
                  </a:cubicBezTo>
                  <a:cubicBezTo>
                    <a:pt x="729" y="325"/>
                    <a:pt x="732" y="322"/>
                    <a:pt x="731" y="318"/>
                  </a:cubicBezTo>
                  <a:cubicBezTo>
                    <a:pt x="729" y="302"/>
                    <a:pt x="726" y="287"/>
                    <a:pt x="722" y="271"/>
                  </a:cubicBezTo>
                  <a:cubicBezTo>
                    <a:pt x="721" y="268"/>
                    <a:pt x="718" y="266"/>
                    <a:pt x="714" y="267"/>
                  </a:cubicBezTo>
                  <a:cubicBezTo>
                    <a:pt x="711" y="268"/>
                    <a:pt x="709" y="271"/>
                    <a:pt x="710" y="274"/>
                  </a:cubicBezTo>
                  <a:cubicBezTo>
                    <a:pt x="710" y="274"/>
                    <a:pt x="710" y="274"/>
                    <a:pt x="710" y="274"/>
                  </a:cubicBezTo>
                  <a:moveTo>
                    <a:pt x="675" y="189"/>
                  </a:moveTo>
                  <a:cubicBezTo>
                    <a:pt x="682" y="202"/>
                    <a:pt x="689" y="216"/>
                    <a:pt x="695" y="230"/>
                  </a:cubicBezTo>
                  <a:cubicBezTo>
                    <a:pt x="696" y="234"/>
                    <a:pt x="700" y="235"/>
                    <a:pt x="703" y="234"/>
                  </a:cubicBezTo>
                  <a:cubicBezTo>
                    <a:pt x="706" y="232"/>
                    <a:pt x="707" y="229"/>
                    <a:pt x="706" y="226"/>
                  </a:cubicBezTo>
                  <a:cubicBezTo>
                    <a:pt x="700" y="211"/>
                    <a:pt x="693" y="197"/>
                    <a:pt x="685" y="183"/>
                  </a:cubicBezTo>
                  <a:cubicBezTo>
                    <a:pt x="683" y="180"/>
                    <a:pt x="680" y="179"/>
                    <a:pt x="677" y="181"/>
                  </a:cubicBezTo>
                  <a:cubicBezTo>
                    <a:pt x="674" y="182"/>
                    <a:pt x="673" y="186"/>
                    <a:pt x="675" y="189"/>
                  </a:cubicBezTo>
                  <a:moveTo>
                    <a:pt x="618" y="116"/>
                  </a:moveTo>
                  <a:cubicBezTo>
                    <a:pt x="629" y="127"/>
                    <a:pt x="639" y="138"/>
                    <a:pt x="649" y="150"/>
                  </a:cubicBezTo>
                  <a:cubicBezTo>
                    <a:pt x="651" y="153"/>
                    <a:pt x="654" y="154"/>
                    <a:pt x="657" y="151"/>
                  </a:cubicBezTo>
                  <a:cubicBezTo>
                    <a:pt x="660" y="149"/>
                    <a:pt x="660" y="146"/>
                    <a:pt x="658" y="143"/>
                  </a:cubicBezTo>
                  <a:cubicBezTo>
                    <a:pt x="648" y="130"/>
                    <a:pt x="638" y="118"/>
                    <a:pt x="626" y="107"/>
                  </a:cubicBezTo>
                  <a:cubicBezTo>
                    <a:pt x="624" y="105"/>
                    <a:pt x="620" y="105"/>
                    <a:pt x="618" y="107"/>
                  </a:cubicBezTo>
                  <a:cubicBezTo>
                    <a:pt x="616" y="109"/>
                    <a:pt x="616" y="113"/>
                    <a:pt x="618" y="116"/>
                  </a:cubicBezTo>
                  <a:moveTo>
                    <a:pt x="544" y="59"/>
                  </a:moveTo>
                  <a:cubicBezTo>
                    <a:pt x="558" y="67"/>
                    <a:pt x="571" y="76"/>
                    <a:pt x="583" y="85"/>
                  </a:cubicBezTo>
                  <a:cubicBezTo>
                    <a:pt x="586" y="87"/>
                    <a:pt x="589" y="87"/>
                    <a:pt x="591" y="84"/>
                  </a:cubicBezTo>
                  <a:cubicBezTo>
                    <a:pt x="593" y="81"/>
                    <a:pt x="593" y="78"/>
                    <a:pt x="590" y="75"/>
                  </a:cubicBezTo>
                  <a:cubicBezTo>
                    <a:pt x="578" y="66"/>
                    <a:pt x="564" y="57"/>
                    <a:pt x="550" y="49"/>
                  </a:cubicBezTo>
                  <a:cubicBezTo>
                    <a:pt x="547" y="47"/>
                    <a:pt x="544" y="48"/>
                    <a:pt x="542" y="51"/>
                  </a:cubicBezTo>
                  <a:cubicBezTo>
                    <a:pt x="540" y="54"/>
                    <a:pt x="541" y="58"/>
                    <a:pt x="544" y="59"/>
                  </a:cubicBezTo>
                  <a:moveTo>
                    <a:pt x="459" y="24"/>
                  </a:moveTo>
                  <a:cubicBezTo>
                    <a:pt x="474" y="28"/>
                    <a:pt x="488" y="33"/>
                    <a:pt x="503" y="39"/>
                  </a:cubicBezTo>
                  <a:cubicBezTo>
                    <a:pt x="506" y="40"/>
                    <a:pt x="509" y="39"/>
                    <a:pt x="511" y="35"/>
                  </a:cubicBezTo>
                  <a:cubicBezTo>
                    <a:pt x="512" y="32"/>
                    <a:pt x="510" y="29"/>
                    <a:pt x="507" y="28"/>
                  </a:cubicBezTo>
                  <a:cubicBezTo>
                    <a:pt x="493" y="22"/>
                    <a:pt x="477" y="16"/>
                    <a:pt x="462" y="12"/>
                  </a:cubicBezTo>
                  <a:cubicBezTo>
                    <a:pt x="459" y="11"/>
                    <a:pt x="455" y="13"/>
                    <a:pt x="454" y="17"/>
                  </a:cubicBezTo>
                  <a:cubicBezTo>
                    <a:pt x="454" y="20"/>
                    <a:pt x="455" y="23"/>
                    <a:pt x="459" y="24"/>
                  </a:cubicBezTo>
                  <a:moveTo>
                    <a:pt x="367" y="12"/>
                  </a:moveTo>
                  <a:cubicBezTo>
                    <a:pt x="367" y="12"/>
                    <a:pt x="367" y="12"/>
                    <a:pt x="367" y="12"/>
                  </a:cubicBezTo>
                  <a:cubicBezTo>
                    <a:pt x="383" y="12"/>
                    <a:pt x="398" y="13"/>
                    <a:pt x="413" y="15"/>
                  </a:cubicBezTo>
                  <a:cubicBezTo>
                    <a:pt x="416" y="15"/>
                    <a:pt x="419" y="13"/>
                    <a:pt x="420" y="10"/>
                  </a:cubicBezTo>
                  <a:cubicBezTo>
                    <a:pt x="420" y="7"/>
                    <a:pt x="418" y="4"/>
                    <a:pt x="415" y="3"/>
                  </a:cubicBezTo>
                  <a:cubicBezTo>
                    <a:pt x="399" y="1"/>
                    <a:pt x="383" y="0"/>
                    <a:pt x="367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3" y="0"/>
                    <a:pt x="361" y="3"/>
                    <a:pt x="361" y="6"/>
                  </a:cubicBezTo>
                  <a:cubicBezTo>
                    <a:pt x="361" y="9"/>
                    <a:pt x="363" y="12"/>
                    <a:pt x="367" y="12"/>
                  </a:cubicBezTo>
                  <a:moveTo>
                    <a:pt x="275" y="24"/>
                  </a:moveTo>
                  <a:cubicBezTo>
                    <a:pt x="290" y="20"/>
                    <a:pt x="305" y="17"/>
                    <a:pt x="320" y="15"/>
                  </a:cubicBezTo>
                  <a:cubicBezTo>
                    <a:pt x="324" y="15"/>
                    <a:pt x="326" y="12"/>
                    <a:pt x="326" y="8"/>
                  </a:cubicBezTo>
                  <a:cubicBezTo>
                    <a:pt x="325" y="5"/>
                    <a:pt x="322" y="3"/>
                    <a:pt x="319" y="3"/>
                  </a:cubicBezTo>
                  <a:cubicBezTo>
                    <a:pt x="303" y="5"/>
                    <a:pt x="287" y="9"/>
                    <a:pt x="272" y="13"/>
                  </a:cubicBezTo>
                  <a:cubicBezTo>
                    <a:pt x="269" y="13"/>
                    <a:pt x="267" y="17"/>
                    <a:pt x="268" y="20"/>
                  </a:cubicBezTo>
                  <a:cubicBezTo>
                    <a:pt x="268" y="23"/>
                    <a:pt x="272" y="25"/>
                    <a:pt x="275" y="24"/>
                  </a:cubicBezTo>
                  <a:moveTo>
                    <a:pt x="189" y="60"/>
                  </a:moveTo>
                  <a:cubicBezTo>
                    <a:pt x="203" y="52"/>
                    <a:pt x="217" y="45"/>
                    <a:pt x="231" y="39"/>
                  </a:cubicBezTo>
                  <a:cubicBezTo>
                    <a:pt x="234" y="38"/>
                    <a:pt x="236" y="34"/>
                    <a:pt x="234" y="31"/>
                  </a:cubicBezTo>
                  <a:cubicBezTo>
                    <a:pt x="233" y="28"/>
                    <a:pt x="229" y="27"/>
                    <a:pt x="226" y="28"/>
                  </a:cubicBezTo>
                  <a:cubicBezTo>
                    <a:pt x="212" y="34"/>
                    <a:pt x="197" y="41"/>
                    <a:pt x="183" y="49"/>
                  </a:cubicBezTo>
                  <a:cubicBezTo>
                    <a:pt x="181" y="51"/>
                    <a:pt x="180" y="55"/>
                    <a:pt x="181" y="58"/>
                  </a:cubicBezTo>
                  <a:cubicBezTo>
                    <a:pt x="183" y="61"/>
                    <a:pt x="187" y="61"/>
                    <a:pt x="189" y="60"/>
                  </a:cubicBezTo>
                  <a:moveTo>
                    <a:pt x="116" y="116"/>
                  </a:moveTo>
                  <a:cubicBezTo>
                    <a:pt x="127" y="105"/>
                    <a:pt x="139" y="95"/>
                    <a:pt x="151" y="86"/>
                  </a:cubicBezTo>
                  <a:cubicBezTo>
                    <a:pt x="154" y="84"/>
                    <a:pt x="154" y="80"/>
                    <a:pt x="152" y="77"/>
                  </a:cubicBezTo>
                  <a:cubicBezTo>
                    <a:pt x="150" y="75"/>
                    <a:pt x="146" y="74"/>
                    <a:pt x="144" y="76"/>
                  </a:cubicBezTo>
                  <a:cubicBezTo>
                    <a:pt x="131" y="86"/>
                    <a:pt x="119" y="97"/>
                    <a:pt x="108" y="108"/>
                  </a:cubicBezTo>
                  <a:cubicBezTo>
                    <a:pt x="105" y="110"/>
                    <a:pt x="105" y="114"/>
                    <a:pt x="108" y="116"/>
                  </a:cubicBezTo>
                  <a:cubicBezTo>
                    <a:pt x="110" y="119"/>
                    <a:pt x="114" y="119"/>
                    <a:pt x="116" y="116"/>
                  </a:cubicBezTo>
                  <a:moveTo>
                    <a:pt x="60" y="190"/>
                  </a:moveTo>
                  <a:cubicBezTo>
                    <a:pt x="67" y="176"/>
                    <a:pt x="76" y="164"/>
                    <a:pt x="86" y="151"/>
                  </a:cubicBezTo>
                  <a:cubicBezTo>
                    <a:pt x="88" y="149"/>
                    <a:pt x="87" y="145"/>
                    <a:pt x="84" y="143"/>
                  </a:cubicBezTo>
                  <a:cubicBezTo>
                    <a:pt x="82" y="141"/>
                    <a:pt x="78" y="141"/>
                    <a:pt x="76" y="144"/>
                  </a:cubicBezTo>
                  <a:cubicBezTo>
                    <a:pt x="66" y="157"/>
                    <a:pt x="57" y="170"/>
                    <a:pt x="49" y="184"/>
                  </a:cubicBezTo>
                  <a:cubicBezTo>
                    <a:pt x="48" y="187"/>
                    <a:pt x="49" y="190"/>
                    <a:pt x="52" y="192"/>
                  </a:cubicBezTo>
                  <a:cubicBezTo>
                    <a:pt x="54" y="194"/>
                    <a:pt x="58" y="193"/>
                    <a:pt x="60" y="190"/>
                  </a:cubicBezTo>
                  <a:moveTo>
                    <a:pt x="24" y="276"/>
                  </a:moveTo>
                  <a:cubicBezTo>
                    <a:pt x="28" y="260"/>
                    <a:pt x="33" y="246"/>
                    <a:pt x="39" y="232"/>
                  </a:cubicBezTo>
                  <a:cubicBezTo>
                    <a:pt x="40" y="228"/>
                    <a:pt x="39" y="225"/>
                    <a:pt x="36" y="224"/>
                  </a:cubicBezTo>
                  <a:cubicBezTo>
                    <a:pt x="33" y="222"/>
                    <a:pt x="29" y="224"/>
                    <a:pt x="28" y="227"/>
                  </a:cubicBezTo>
                  <a:cubicBezTo>
                    <a:pt x="22" y="242"/>
                    <a:pt x="17" y="257"/>
                    <a:pt x="13" y="272"/>
                  </a:cubicBezTo>
                  <a:cubicBezTo>
                    <a:pt x="12" y="276"/>
                    <a:pt x="14" y="279"/>
                    <a:pt x="17" y="280"/>
                  </a:cubicBezTo>
                  <a:cubicBezTo>
                    <a:pt x="20" y="281"/>
                    <a:pt x="23" y="279"/>
                    <a:pt x="24" y="276"/>
                  </a:cubicBezTo>
                  <a:moveTo>
                    <a:pt x="12" y="367"/>
                  </a:moveTo>
                  <a:cubicBezTo>
                    <a:pt x="12" y="367"/>
                    <a:pt x="12" y="367"/>
                    <a:pt x="12" y="367"/>
                  </a:cubicBezTo>
                  <a:cubicBezTo>
                    <a:pt x="12" y="351"/>
                    <a:pt x="13" y="336"/>
                    <a:pt x="15" y="321"/>
                  </a:cubicBezTo>
                  <a:cubicBezTo>
                    <a:pt x="16" y="318"/>
                    <a:pt x="13" y="315"/>
                    <a:pt x="10" y="314"/>
                  </a:cubicBezTo>
                  <a:cubicBezTo>
                    <a:pt x="7" y="314"/>
                    <a:pt x="4" y="316"/>
                    <a:pt x="3" y="320"/>
                  </a:cubicBezTo>
                  <a:cubicBezTo>
                    <a:pt x="1" y="335"/>
                    <a:pt x="0" y="351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1"/>
                    <a:pt x="3" y="373"/>
                    <a:pt x="6" y="373"/>
                  </a:cubicBezTo>
                  <a:cubicBezTo>
                    <a:pt x="10" y="373"/>
                    <a:pt x="12" y="371"/>
                    <a:pt x="12" y="367"/>
                  </a:cubicBezTo>
                  <a:moveTo>
                    <a:pt x="25" y="459"/>
                  </a:moveTo>
                  <a:cubicBezTo>
                    <a:pt x="21" y="444"/>
                    <a:pt x="18" y="429"/>
                    <a:pt x="15" y="414"/>
                  </a:cubicBezTo>
                  <a:cubicBezTo>
                    <a:pt x="15" y="410"/>
                    <a:pt x="12" y="408"/>
                    <a:pt x="9" y="409"/>
                  </a:cubicBezTo>
                  <a:cubicBezTo>
                    <a:pt x="5" y="409"/>
                    <a:pt x="3" y="412"/>
                    <a:pt x="4" y="415"/>
                  </a:cubicBezTo>
                  <a:cubicBezTo>
                    <a:pt x="6" y="431"/>
                    <a:pt x="9" y="447"/>
                    <a:pt x="13" y="462"/>
                  </a:cubicBezTo>
                  <a:cubicBezTo>
                    <a:pt x="14" y="466"/>
                    <a:pt x="17" y="467"/>
                    <a:pt x="20" y="467"/>
                  </a:cubicBezTo>
                  <a:cubicBezTo>
                    <a:pt x="24" y="466"/>
                    <a:pt x="25" y="462"/>
                    <a:pt x="25" y="459"/>
                  </a:cubicBezTo>
                  <a:moveTo>
                    <a:pt x="60" y="545"/>
                  </a:moveTo>
                  <a:cubicBezTo>
                    <a:pt x="52" y="531"/>
                    <a:pt x="45" y="518"/>
                    <a:pt x="40" y="503"/>
                  </a:cubicBezTo>
                  <a:cubicBezTo>
                    <a:pt x="38" y="500"/>
                    <a:pt x="35" y="499"/>
                    <a:pt x="32" y="500"/>
                  </a:cubicBezTo>
                  <a:cubicBezTo>
                    <a:pt x="29" y="501"/>
                    <a:pt x="27" y="505"/>
                    <a:pt x="28" y="508"/>
                  </a:cubicBezTo>
                  <a:cubicBezTo>
                    <a:pt x="35" y="523"/>
                    <a:pt x="42" y="537"/>
                    <a:pt x="50" y="551"/>
                  </a:cubicBezTo>
                  <a:cubicBezTo>
                    <a:pt x="51" y="554"/>
                    <a:pt x="55" y="555"/>
                    <a:pt x="58" y="553"/>
                  </a:cubicBezTo>
                  <a:cubicBezTo>
                    <a:pt x="61" y="551"/>
                    <a:pt x="62" y="548"/>
                    <a:pt x="60" y="545"/>
                  </a:cubicBezTo>
                  <a:moveTo>
                    <a:pt x="117" y="618"/>
                  </a:moveTo>
                  <a:cubicBezTo>
                    <a:pt x="106" y="607"/>
                    <a:pt x="95" y="596"/>
                    <a:pt x="86" y="583"/>
                  </a:cubicBezTo>
                  <a:cubicBezTo>
                    <a:pt x="84" y="581"/>
                    <a:pt x="80" y="580"/>
                    <a:pt x="78" y="582"/>
                  </a:cubicBezTo>
                  <a:cubicBezTo>
                    <a:pt x="75" y="584"/>
                    <a:pt x="74" y="588"/>
                    <a:pt x="76" y="591"/>
                  </a:cubicBezTo>
                  <a:cubicBezTo>
                    <a:pt x="86" y="603"/>
                    <a:pt x="97" y="615"/>
                    <a:pt x="108" y="627"/>
                  </a:cubicBezTo>
                  <a:cubicBezTo>
                    <a:pt x="110" y="629"/>
                    <a:pt x="114" y="629"/>
                    <a:pt x="117" y="627"/>
                  </a:cubicBezTo>
                  <a:cubicBezTo>
                    <a:pt x="119" y="624"/>
                    <a:pt x="119" y="621"/>
                    <a:pt x="117" y="618"/>
                  </a:cubicBezTo>
                  <a:moveTo>
                    <a:pt x="190" y="675"/>
                  </a:moveTo>
                  <a:cubicBezTo>
                    <a:pt x="177" y="667"/>
                    <a:pt x="164" y="658"/>
                    <a:pt x="152" y="649"/>
                  </a:cubicBezTo>
                  <a:cubicBezTo>
                    <a:pt x="149" y="647"/>
                    <a:pt x="145" y="647"/>
                    <a:pt x="143" y="650"/>
                  </a:cubicBezTo>
                  <a:cubicBezTo>
                    <a:pt x="141" y="653"/>
                    <a:pt x="142" y="656"/>
                    <a:pt x="144" y="658"/>
                  </a:cubicBezTo>
                  <a:cubicBezTo>
                    <a:pt x="157" y="668"/>
                    <a:pt x="170" y="677"/>
                    <a:pt x="184" y="685"/>
                  </a:cubicBezTo>
                  <a:cubicBezTo>
                    <a:pt x="187" y="687"/>
                    <a:pt x="191" y="686"/>
                    <a:pt x="192" y="683"/>
                  </a:cubicBezTo>
                  <a:cubicBezTo>
                    <a:pt x="194" y="680"/>
                    <a:pt x="193" y="676"/>
                    <a:pt x="190" y="675"/>
                  </a:cubicBezTo>
                  <a:moveTo>
                    <a:pt x="276" y="710"/>
                  </a:moveTo>
                  <a:cubicBezTo>
                    <a:pt x="261" y="706"/>
                    <a:pt x="246" y="701"/>
                    <a:pt x="232" y="695"/>
                  </a:cubicBezTo>
                  <a:cubicBezTo>
                    <a:pt x="229" y="694"/>
                    <a:pt x="225" y="695"/>
                    <a:pt x="224" y="698"/>
                  </a:cubicBezTo>
                  <a:cubicBezTo>
                    <a:pt x="223" y="701"/>
                    <a:pt x="224" y="705"/>
                    <a:pt x="227" y="706"/>
                  </a:cubicBezTo>
                  <a:cubicBezTo>
                    <a:pt x="242" y="712"/>
                    <a:pt x="257" y="717"/>
                    <a:pt x="273" y="722"/>
                  </a:cubicBezTo>
                  <a:cubicBezTo>
                    <a:pt x="276" y="722"/>
                    <a:pt x="279" y="721"/>
                    <a:pt x="280" y="717"/>
                  </a:cubicBezTo>
                  <a:cubicBezTo>
                    <a:pt x="281" y="714"/>
                    <a:pt x="279" y="711"/>
                    <a:pt x="276" y="710"/>
                  </a:cubicBezTo>
                  <a:moveTo>
                    <a:pt x="368" y="722"/>
                  </a:moveTo>
                  <a:cubicBezTo>
                    <a:pt x="367" y="722"/>
                    <a:pt x="367" y="722"/>
                    <a:pt x="367" y="722"/>
                  </a:cubicBezTo>
                  <a:cubicBezTo>
                    <a:pt x="352" y="722"/>
                    <a:pt x="336" y="721"/>
                    <a:pt x="321" y="719"/>
                  </a:cubicBezTo>
                  <a:cubicBezTo>
                    <a:pt x="318" y="719"/>
                    <a:pt x="315" y="721"/>
                    <a:pt x="315" y="724"/>
                  </a:cubicBezTo>
                  <a:cubicBezTo>
                    <a:pt x="314" y="727"/>
                    <a:pt x="316" y="730"/>
                    <a:pt x="320" y="731"/>
                  </a:cubicBezTo>
                  <a:cubicBezTo>
                    <a:pt x="335" y="733"/>
                    <a:pt x="351" y="734"/>
                    <a:pt x="367" y="734"/>
                  </a:cubicBezTo>
                  <a:cubicBezTo>
                    <a:pt x="368" y="734"/>
                    <a:pt x="368" y="734"/>
                    <a:pt x="368" y="734"/>
                  </a:cubicBezTo>
                  <a:cubicBezTo>
                    <a:pt x="371" y="734"/>
                    <a:pt x="374" y="731"/>
                    <a:pt x="374" y="728"/>
                  </a:cubicBezTo>
                  <a:cubicBezTo>
                    <a:pt x="374" y="725"/>
                    <a:pt x="371" y="722"/>
                    <a:pt x="368" y="722"/>
                  </a:cubicBezTo>
                  <a:cubicBezTo>
                    <a:pt x="368" y="722"/>
                    <a:pt x="368" y="722"/>
                    <a:pt x="368" y="722"/>
                  </a:cubicBezTo>
                  <a:moveTo>
                    <a:pt x="459" y="710"/>
                  </a:moveTo>
                  <a:cubicBezTo>
                    <a:pt x="445" y="714"/>
                    <a:pt x="429" y="717"/>
                    <a:pt x="414" y="719"/>
                  </a:cubicBezTo>
                  <a:cubicBezTo>
                    <a:pt x="411" y="719"/>
                    <a:pt x="408" y="722"/>
                    <a:pt x="409" y="726"/>
                  </a:cubicBezTo>
                  <a:cubicBezTo>
                    <a:pt x="409" y="729"/>
                    <a:pt x="412" y="731"/>
                    <a:pt x="415" y="731"/>
                  </a:cubicBezTo>
                  <a:cubicBezTo>
                    <a:pt x="432" y="729"/>
                    <a:pt x="447" y="726"/>
                    <a:pt x="463" y="722"/>
                  </a:cubicBezTo>
                  <a:cubicBezTo>
                    <a:pt x="466" y="721"/>
                    <a:pt x="468" y="717"/>
                    <a:pt x="467" y="714"/>
                  </a:cubicBezTo>
                  <a:cubicBezTo>
                    <a:pt x="466" y="711"/>
                    <a:pt x="463" y="709"/>
                    <a:pt x="459" y="710"/>
                  </a:cubicBezTo>
                  <a:moveTo>
                    <a:pt x="545" y="674"/>
                  </a:moveTo>
                  <a:cubicBezTo>
                    <a:pt x="532" y="682"/>
                    <a:pt x="518" y="689"/>
                    <a:pt x="503" y="695"/>
                  </a:cubicBezTo>
                  <a:cubicBezTo>
                    <a:pt x="500" y="696"/>
                    <a:pt x="499" y="700"/>
                    <a:pt x="500" y="703"/>
                  </a:cubicBezTo>
                  <a:cubicBezTo>
                    <a:pt x="501" y="706"/>
                    <a:pt x="505" y="707"/>
                    <a:pt x="508" y="706"/>
                  </a:cubicBezTo>
                  <a:cubicBezTo>
                    <a:pt x="523" y="700"/>
                    <a:pt x="537" y="693"/>
                    <a:pt x="551" y="685"/>
                  </a:cubicBezTo>
                  <a:cubicBezTo>
                    <a:pt x="554" y="683"/>
                    <a:pt x="555" y="679"/>
                    <a:pt x="553" y="677"/>
                  </a:cubicBezTo>
                  <a:cubicBezTo>
                    <a:pt x="552" y="674"/>
                    <a:pt x="548" y="673"/>
                    <a:pt x="545" y="674"/>
                  </a:cubicBezTo>
                  <a:moveTo>
                    <a:pt x="618" y="618"/>
                  </a:moveTo>
                  <a:cubicBezTo>
                    <a:pt x="607" y="629"/>
                    <a:pt x="596" y="639"/>
                    <a:pt x="584" y="649"/>
                  </a:cubicBezTo>
                  <a:cubicBezTo>
                    <a:pt x="581" y="651"/>
                    <a:pt x="580" y="654"/>
                    <a:pt x="582" y="657"/>
                  </a:cubicBezTo>
                  <a:cubicBezTo>
                    <a:pt x="584" y="660"/>
                    <a:pt x="588" y="660"/>
                    <a:pt x="591" y="658"/>
                  </a:cubicBezTo>
                  <a:cubicBezTo>
                    <a:pt x="604" y="648"/>
                    <a:pt x="616" y="638"/>
                    <a:pt x="627" y="626"/>
                  </a:cubicBezTo>
                  <a:cubicBezTo>
                    <a:pt x="629" y="624"/>
                    <a:pt x="629" y="620"/>
                    <a:pt x="627" y="618"/>
                  </a:cubicBezTo>
                  <a:cubicBezTo>
                    <a:pt x="625" y="616"/>
                    <a:pt x="621" y="616"/>
                    <a:pt x="618" y="618"/>
                  </a:cubicBezTo>
                  <a:moveTo>
                    <a:pt x="675" y="544"/>
                  </a:moveTo>
                  <a:cubicBezTo>
                    <a:pt x="667" y="558"/>
                    <a:pt x="658" y="571"/>
                    <a:pt x="649" y="583"/>
                  </a:cubicBezTo>
                  <a:cubicBezTo>
                    <a:pt x="647" y="586"/>
                    <a:pt x="648" y="589"/>
                    <a:pt x="650" y="592"/>
                  </a:cubicBezTo>
                  <a:cubicBezTo>
                    <a:pt x="653" y="594"/>
                    <a:pt x="657" y="593"/>
                    <a:pt x="659" y="590"/>
                  </a:cubicBezTo>
                  <a:cubicBezTo>
                    <a:pt x="668" y="578"/>
                    <a:pt x="677" y="564"/>
                    <a:pt x="685" y="551"/>
                  </a:cubicBezTo>
                  <a:cubicBezTo>
                    <a:pt x="687" y="548"/>
                    <a:pt x="686" y="544"/>
                    <a:pt x="683" y="542"/>
                  </a:cubicBezTo>
                  <a:cubicBezTo>
                    <a:pt x="680" y="541"/>
                    <a:pt x="677" y="542"/>
                    <a:pt x="675" y="544"/>
                  </a:cubicBezTo>
                  <a:moveTo>
                    <a:pt x="710" y="459"/>
                  </a:moveTo>
                  <a:cubicBezTo>
                    <a:pt x="706" y="474"/>
                    <a:pt x="701" y="489"/>
                    <a:pt x="695" y="503"/>
                  </a:cubicBezTo>
                  <a:cubicBezTo>
                    <a:pt x="694" y="506"/>
                    <a:pt x="696" y="509"/>
                    <a:pt x="699" y="511"/>
                  </a:cubicBezTo>
                  <a:cubicBezTo>
                    <a:pt x="702" y="512"/>
                    <a:pt x="705" y="511"/>
                    <a:pt x="707" y="507"/>
                  </a:cubicBezTo>
                  <a:cubicBezTo>
                    <a:pt x="713" y="493"/>
                    <a:pt x="718" y="478"/>
                    <a:pt x="722" y="462"/>
                  </a:cubicBezTo>
                  <a:cubicBezTo>
                    <a:pt x="723" y="459"/>
                    <a:pt x="721" y="455"/>
                    <a:pt x="718" y="455"/>
                  </a:cubicBezTo>
                  <a:cubicBezTo>
                    <a:pt x="715" y="454"/>
                    <a:pt x="711" y="456"/>
                    <a:pt x="710" y="45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5045993" y="2005583"/>
              <a:ext cx="1231901" cy="1230313"/>
            </a:xfrm>
            <a:custGeom>
              <a:avLst/>
              <a:gdLst>
                <a:gd name="T0" fmla="*/ 719 w 734"/>
                <a:gd name="T1" fmla="*/ 413 h 734"/>
                <a:gd name="T2" fmla="*/ 734 w 734"/>
                <a:gd name="T3" fmla="*/ 367 h 734"/>
                <a:gd name="T4" fmla="*/ 722 w 734"/>
                <a:gd name="T5" fmla="*/ 366 h 734"/>
                <a:gd name="T6" fmla="*/ 726 w 734"/>
                <a:gd name="T7" fmla="*/ 325 h 734"/>
                <a:gd name="T8" fmla="*/ 714 w 734"/>
                <a:gd name="T9" fmla="*/ 267 h 734"/>
                <a:gd name="T10" fmla="*/ 674 w 734"/>
                <a:gd name="T11" fmla="*/ 189 h 734"/>
                <a:gd name="T12" fmla="*/ 706 w 734"/>
                <a:gd name="T13" fmla="*/ 226 h 734"/>
                <a:gd name="T14" fmla="*/ 674 w 734"/>
                <a:gd name="T15" fmla="*/ 189 h 734"/>
                <a:gd name="T16" fmla="*/ 648 w 734"/>
                <a:gd name="T17" fmla="*/ 150 h 734"/>
                <a:gd name="T18" fmla="*/ 626 w 734"/>
                <a:gd name="T19" fmla="*/ 107 h 734"/>
                <a:gd name="T20" fmla="*/ 544 w 734"/>
                <a:gd name="T21" fmla="*/ 59 h 734"/>
                <a:gd name="T22" fmla="*/ 590 w 734"/>
                <a:gd name="T23" fmla="*/ 75 h 734"/>
                <a:gd name="T24" fmla="*/ 544 w 734"/>
                <a:gd name="T25" fmla="*/ 59 h 734"/>
                <a:gd name="T26" fmla="*/ 510 w 734"/>
                <a:gd name="T27" fmla="*/ 36 h 734"/>
                <a:gd name="T28" fmla="*/ 454 w 734"/>
                <a:gd name="T29" fmla="*/ 17 h 734"/>
                <a:gd name="T30" fmla="*/ 367 w 734"/>
                <a:gd name="T31" fmla="*/ 12 h 734"/>
                <a:gd name="T32" fmla="*/ 414 w 734"/>
                <a:gd name="T33" fmla="*/ 3 h 734"/>
                <a:gd name="T34" fmla="*/ 360 w 734"/>
                <a:gd name="T35" fmla="*/ 6 h 734"/>
                <a:gd name="T36" fmla="*/ 320 w 734"/>
                <a:gd name="T37" fmla="*/ 15 h 734"/>
                <a:gd name="T38" fmla="*/ 271 w 734"/>
                <a:gd name="T39" fmla="*/ 13 h 734"/>
                <a:gd name="T40" fmla="*/ 189 w 734"/>
                <a:gd name="T41" fmla="*/ 60 h 734"/>
                <a:gd name="T42" fmla="*/ 226 w 734"/>
                <a:gd name="T43" fmla="*/ 28 h 734"/>
                <a:gd name="T44" fmla="*/ 189 w 734"/>
                <a:gd name="T45" fmla="*/ 60 h 734"/>
                <a:gd name="T46" fmla="*/ 152 w 734"/>
                <a:gd name="T47" fmla="*/ 77 h 734"/>
                <a:gd name="T48" fmla="*/ 107 w 734"/>
                <a:gd name="T49" fmla="*/ 116 h 734"/>
                <a:gd name="T50" fmla="*/ 85 w 734"/>
                <a:gd name="T51" fmla="*/ 151 h 734"/>
                <a:gd name="T52" fmla="*/ 49 w 734"/>
                <a:gd name="T53" fmla="*/ 184 h 734"/>
                <a:gd name="T54" fmla="*/ 24 w 734"/>
                <a:gd name="T55" fmla="*/ 276 h 734"/>
                <a:gd name="T56" fmla="*/ 28 w 734"/>
                <a:gd name="T57" fmla="*/ 227 h 734"/>
                <a:gd name="T58" fmla="*/ 24 w 734"/>
                <a:gd name="T59" fmla="*/ 276 h 734"/>
                <a:gd name="T60" fmla="*/ 15 w 734"/>
                <a:gd name="T61" fmla="*/ 321 h 734"/>
                <a:gd name="T62" fmla="*/ 0 w 734"/>
                <a:gd name="T63" fmla="*/ 367 h 734"/>
                <a:gd name="T64" fmla="*/ 12 w 734"/>
                <a:gd name="T65" fmla="*/ 367 h 734"/>
                <a:gd name="T66" fmla="*/ 8 w 734"/>
                <a:gd name="T67" fmla="*/ 409 h 734"/>
                <a:gd name="T68" fmla="*/ 20 w 734"/>
                <a:gd name="T69" fmla="*/ 467 h 734"/>
                <a:gd name="T70" fmla="*/ 39 w 734"/>
                <a:gd name="T71" fmla="*/ 503 h 734"/>
                <a:gd name="T72" fmla="*/ 49 w 734"/>
                <a:gd name="T73" fmla="*/ 551 h 734"/>
                <a:gd name="T74" fmla="*/ 116 w 734"/>
                <a:gd name="T75" fmla="*/ 618 h 734"/>
                <a:gd name="T76" fmla="*/ 76 w 734"/>
                <a:gd name="T77" fmla="*/ 591 h 734"/>
                <a:gd name="T78" fmla="*/ 116 w 734"/>
                <a:gd name="T79" fmla="*/ 618 h 734"/>
                <a:gd name="T80" fmla="*/ 143 w 734"/>
                <a:gd name="T81" fmla="*/ 650 h 734"/>
                <a:gd name="T82" fmla="*/ 192 w 734"/>
                <a:gd name="T83" fmla="*/ 683 h 734"/>
                <a:gd name="T84" fmla="*/ 231 w 734"/>
                <a:gd name="T85" fmla="*/ 695 h 734"/>
                <a:gd name="T86" fmla="*/ 272 w 734"/>
                <a:gd name="T87" fmla="*/ 722 h 734"/>
                <a:gd name="T88" fmla="*/ 367 w 734"/>
                <a:gd name="T89" fmla="*/ 722 h 734"/>
                <a:gd name="T90" fmla="*/ 314 w 734"/>
                <a:gd name="T91" fmla="*/ 724 h 734"/>
                <a:gd name="T92" fmla="*/ 367 w 734"/>
                <a:gd name="T93" fmla="*/ 734 h 734"/>
                <a:gd name="T94" fmla="*/ 459 w 734"/>
                <a:gd name="T95" fmla="*/ 710 h 734"/>
                <a:gd name="T96" fmla="*/ 415 w 734"/>
                <a:gd name="T97" fmla="*/ 731 h 734"/>
                <a:gd name="T98" fmla="*/ 459 w 734"/>
                <a:gd name="T99" fmla="*/ 710 h 734"/>
                <a:gd name="T100" fmla="*/ 500 w 734"/>
                <a:gd name="T101" fmla="*/ 703 h 734"/>
                <a:gd name="T102" fmla="*/ 553 w 734"/>
                <a:gd name="T103" fmla="*/ 677 h 734"/>
                <a:gd name="T104" fmla="*/ 583 w 734"/>
                <a:gd name="T105" fmla="*/ 649 h 734"/>
                <a:gd name="T106" fmla="*/ 626 w 734"/>
                <a:gd name="T107" fmla="*/ 626 h 734"/>
                <a:gd name="T108" fmla="*/ 674 w 734"/>
                <a:gd name="T109" fmla="*/ 544 h 734"/>
                <a:gd name="T110" fmla="*/ 658 w 734"/>
                <a:gd name="T111" fmla="*/ 590 h 734"/>
                <a:gd name="T112" fmla="*/ 674 w 734"/>
                <a:gd name="T113" fmla="*/ 544 h 734"/>
                <a:gd name="T114" fmla="*/ 698 w 734"/>
                <a:gd name="T115" fmla="*/ 511 h 734"/>
                <a:gd name="T116" fmla="*/ 717 w 734"/>
                <a:gd name="T117" fmla="*/ 455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4" h="734">
                  <a:moveTo>
                    <a:pt x="722" y="366"/>
                  </a:moveTo>
                  <a:cubicBezTo>
                    <a:pt x="722" y="367"/>
                    <a:pt x="722" y="367"/>
                    <a:pt x="722" y="367"/>
                  </a:cubicBezTo>
                  <a:cubicBezTo>
                    <a:pt x="722" y="383"/>
                    <a:pt x="721" y="398"/>
                    <a:pt x="719" y="413"/>
                  </a:cubicBezTo>
                  <a:cubicBezTo>
                    <a:pt x="719" y="417"/>
                    <a:pt x="721" y="420"/>
                    <a:pt x="724" y="420"/>
                  </a:cubicBezTo>
                  <a:cubicBezTo>
                    <a:pt x="727" y="421"/>
                    <a:pt x="730" y="418"/>
                    <a:pt x="731" y="415"/>
                  </a:cubicBezTo>
                  <a:cubicBezTo>
                    <a:pt x="733" y="399"/>
                    <a:pt x="734" y="383"/>
                    <a:pt x="734" y="367"/>
                  </a:cubicBezTo>
                  <a:cubicBezTo>
                    <a:pt x="734" y="366"/>
                    <a:pt x="734" y="366"/>
                    <a:pt x="734" y="366"/>
                  </a:cubicBezTo>
                  <a:cubicBezTo>
                    <a:pt x="734" y="363"/>
                    <a:pt x="731" y="360"/>
                    <a:pt x="728" y="360"/>
                  </a:cubicBezTo>
                  <a:cubicBezTo>
                    <a:pt x="725" y="360"/>
                    <a:pt x="722" y="363"/>
                    <a:pt x="722" y="366"/>
                  </a:cubicBezTo>
                  <a:moveTo>
                    <a:pt x="710" y="274"/>
                  </a:moveTo>
                  <a:cubicBezTo>
                    <a:pt x="714" y="289"/>
                    <a:pt x="717" y="304"/>
                    <a:pt x="719" y="320"/>
                  </a:cubicBezTo>
                  <a:cubicBezTo>
                    <a:pt x="719" y="323"/>
                    <a:pt x="722" y="325"/>
                    <a:pt x="726" y="325"/>
                  </a:cubicBezTo>
                  <a:cubicBezTo>
                    <a:pt x="729" y="325"/>
                    <a:pt x="731" y="322"/>
                    <a:pt x="731" y="318"/>
                  </a:cubicBezTo>
                  <a:cubicBezTo>
                    <a:pt x="729" y="302"/>
                    <a:pt x="725" y="287"/>
                    <a:pt x="721" y="271"/>
                  </a:cubicBezTo>
                  <a:cubicBezTo>
                    <a:pt x="720" y="268"/>
                    <a:pt x="717" y="266"/>
                    <a:pt x="714" y="267"/>
                  </a:cubicBezTo>
                  <a:cubicBezTo>
                    <a:pt x="711" y="268"/>
                    <a:pt x="709" y="271"/>
                    <a:pt x="710" y="274"/>
                  </a:cubicBezTo>
                  <a:cubicBezTo>
                    <a:pt x="710" y="274"/>
                    <a:pt x="710" y="274"/>
                    <a:pt x="710" y="274"/>
                  </a:cubicBezTo>
                  <a:moveTo>
                    <a:pt x="674" y="189"/>
                  </a:moveTo>
                  <a:cubicBezTo>
                    <a:pt x="682" y="202"/>
                    <a:pt x="689" y="216"/>
                    <a:pt x="695" y="230"/>
                  </a:cubicBezTo>
                  <a:cubicBezTo>
                    <a:pt x="696" y="234"/>
                    <a:pt x="700" y="235"/>
                    <a:pt x="703" y="234"/>
                  </a:cubicBezTo>
                  <a:cubicBezTo>
                    <a:pt x="706" y="232"/>
                    <a:pt x="707" y="229"/>
                    <a:pt x="706" y="226"/>
                  </a:cubicBezTo>
                  <a:cubicBezTo>
                    <a:pt x="700" y="211"/>
                    <a:pt x="692" y="197"/>
                    <a:pt x="684" y="183"/>
                  </a:cubicBezTo>
                  <a:cubicBezTo>
                    <a:pt x="683" y="180"/>
                    <a:pt x="679" y="179"/>
                    <a:pt x="676" y="181"/>
                  </a:cubicBezTo>
                  <a:cubicBezTo>
                    <a:pt x="673" y="182"/>
                    <a:pt x="672" y="186"/>
                    <a:pt x="674" y="189"/>
                  </a:cubicBezTo>
                  <a:cubicBezTo>
                    <a:pt x="674" y="189"/>
                    <a:pt x="674" y="189"/>
                    <a:pt x="674" y="189"/>
                  </a:cubicBezTo>
                  <a:moveTo>
                    <a:pt x="618" y="116"/>
                  </a:moveTo>
                  <a:cubicBezTo>
                    <a:pt x="628" y="127"/>
                    <a:pt x="639" y="138"/>
                    <a:pt x="648" y="150"/>
                  </a:cubicBezTo>
                  <a:cubicBezTo>
                    <a:pt x="650" y="153"/>
                    <a:pt x="654" y="154"/>
                    <a:pt x="657" y="151"/>
                  </a:cubicBezTo>
                  <a:cubicBezTo>
                    <a:pt x="659" y="149"/>
                    <a:pt x="660" y="146"/>
                    <a:pt x="658" y="143"/>
                  </a:cubicBezTo>
                  <a:cubicBezTo>
                    <a:pt x="648" y="130"/>
                    <a:pt x="637" y="118"/>
                    <a:pt x="626" y="107"/>
                  </a:cubicBezTo>
                  <a:cubicBezTo>
                    <a:pt x="624" y="105"/>
                    <a:pt x="620" y="105"/>
                    <a:pt x="617" y="107"/>
                  </a:cubicBezTo>
                  <a:cubicBezTo>
                    <a:pt x="615" y="109"/>
                    <a:pt x="615" y="113"/>
                    <a:pt x="618" y="116"/>
                  </a:cubicBezTo>
                  <a:moveTo>
                    <a:pt x="544" y="59"/>
                  </a:moveTo>
                  <a:cubicBezTo>
                    <a:pt x="557" y="67"/>
                    <a:pt x="570" y="76"/>
                    <a:pt x="583" y="85"/>
                  </a:cubicBezTo>
                  <a:cubicBezTo>
                    <a:pt x="585" y="87"/>
                    <a:pt x="589" y="87"/>
                    <a:pt x="591" y="84"/>
                  </a:cubicBezTo>
                  <a:cubicBezTo>
                    <a:pt x="593" y="81"/>
                    <a:pt x="592" y="78"/>
                    <a:pt x="590" y="75"/>
                  </a:cubicBezTo>
                  <a:cubicBezTo>
                    <a:pt x="577" y="66"/>
                    <a:pt x="564" y="57"/>
                    <a:pt x="550" y="49"/>
                  </a:cubicBezTo>
                  <a:cubicBezTo>
                    <a:pt x="547" y="47"/>
                    <a:pt x="543" y="48"/>
                    <a:pt x="542" y="51"/>
                  </a:cubicBezTo>
                  <a:cubicBezTo>
                    <a:pt x="540" y="54"/>
                    <a:pt x="541" y="58"/>
                    <a:pt x="544" y="59"/>
                  </a:cubicBezTo>
                  <a:moveTo>
                    <a:pt x="458" y="24"/>
                  </a:moveTo>
                  <a:cubicBezTo>
                    <a:pt x="473" y="28"/>
                    <a:pt x="488" y="33"/>
                    <a:pt x="502" y="39"/>
                  </a:cubicBezTo>
                  <a:cubicBezTo>
                    <a:pt x="505" y="40"/>
                    <a:pt x="509" y="39"/>
                    <a:pt x="510" y="36"/>
                  </a:cubicBezTo>
                  <a:cubicBezTo>
                    <a:pt x="511" y="32"/>
                    <a:pt x="510" y="29"/>
                    <a:pt x="507" y="28"/>
                  </a:cubicBezTo>
                  <a:cubicBezTo>
                    <a:pt x="492" y="22"/>
                    <a:pt x="477" y="16"/>
                    <a:pt x="461" y="12"/>
                  </a:cubicBezTo>
                  <a:cubicBezTo>
                    <a:pt x="458" y="11"/>
                    <a:pt x="455" y="13"/>
                    <a:pt x="454" y="17"/>
                  </a:cubicBezTo>
                  <a:cubicBezTo>
                    <a:pt x="453" y="20"/>
                    <a:pt x="455" y="23"/>
                    <a:pt x="458" y="24"/>
                  </a:cubicBezTo>
                  <a:moveTo>
                    <a:pt x="366" y="12"/>
                  </a:moveTo>
                  <a:cubicBezTo>
                    <a:pt x="367" y="12"/>
                    <a:pt x="367" y="12"/>
                    <a:pt x="367" y="12"/>
                  </a:cubicBezTo>
                  <a:cubicBezTo>
                    <a:pt x="382" y="12"/>
                    <a:pt x="398" y="13"/>
                    <a:pt x="413" y="15"/>
                  </a:cubicBezTo>
                  <a:cubicBezTo>
                    <a:pt x="416" y="15"/>
                    <a:pt x="419" y="13"/>
                    <a:pt x="419" y="10"/>
                  </a:cubicBezTo>
                  <a:cubicBezTo>
                    <a:pt x="420" y="7"/>
                    <a:pt x="418" y="4"/>
                    <a:pt x="414" y="3"/>
                  </a:cubicBezTo>
                  <a:cubicBezTo>
                    <a:pt x="399" y="1"/>
                    <a:pt x="383" y="0"/>
                    <a:pt x="367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0"/>
                    <a:pt x="360" y="3"/>
                    <a:pt x="360" y="6"/>
                  </a:cubicBezTo>
                  <a:cubicBezTo>
                    <a:pt x="360" y="9"/>
                    <a:pt x="363" y="12"/>
                    <a:pt x="366" y="12"/>
                  </a:cubicBezTo>
                  <a:moveTo>
                    <a:pt x="275" y="24"/>
                  </a:moveTo>
                  <a:cubicBezTo>
                    <a:pt x="289" y="20"/>
                    <a:pt x="305" y="17"/>
                    <a:pt x="320" y="15"/>
                  </a:cubicBezTo>
                  <a:cubicBezTo>
                    <a:pt x="323" y="15"/>
                    <a:pt x="326" y="12"/>
                    <a:pt x="325" y="8"/>
                  </a:cubicBezTo>
                  <a:cubicBezTo>
                    <a:pt x="325" y="5"/>
                    <a:pt x="322" y="3"/>
                    <a:pt x="318" y="3"/>
                  </a:cubicBezTo>
                  <a:cubicBezTo>
                    <a:pt x="302" y="5"/>
                    <a:pt x="287" y="9"/>
                    <a:pt x="271" y="13"/>
                  </a:cubicBezTo>
                  <a:cubicBezTo>
                    <a:pt x="268" y="13"/>
                    <a:pt x="266" y="17"/>
                    <a:pt x="267" y="20"/>
                  </a:cubicBezTo>
                  <a:cubicBezTo>
                    <a:pt x="268" y="23"/>
                    <a:pt x="271" y="25"/>
                    <a:pt x="275" y="24"/>
                  </a:cubicBezTo>
                  <a:moveTo>
                    <a:pt x="189" y="60"/>
                  </a:moveTo>
                  <a:cubicBezTo>
                    <a:pt x="202" y="52"/>
                    <a:pt x="216" y="45"/>
                    <a:pt x="231" y="39"/>
                  </a:cubicBezTo>
                  <a:cubicBezTo>
                    <a:pt x="234" y="38"/>
                    <a:pt x="235" y="34"/>
                    <a:pt x="234" y="31"/>
                  </a:cubicBezTo>
                  <a:cubicBezTo>
                    <a:pt x="233" y="28"/>
                    <a:pt x="229" y="27"/>
                    <a:pt x="226" y="28"/>
                  </a:cubicBezTo>
                  <a:cubicBezTo>
                    <a:pt x="211" y="34"/>
                    <a:pt x="197" y="41"/>
                    <a:pt x="183" y="49"/>
                  </a:cubicBezTo>
                  <a:cubicBezTo>
                    <a:pt x="180" y="51"/>
                    <a:pt x="179" y="55"/>
                    <a:pt x="181" y="58"/>
                  </a:cubicBezTo>
                  <a:cubicBezTo>
                    <a:pt x="183" y="61"/>
                    <a:pt x="186" y="61"/>
                    <a:pt x="189" y="60"/>
                  </a:cubicBezTo>
                  <a:moveTo>
                    <a:pt x="116" y="116"/>
                  </a:moveTo>
                  <a:cubicBezTo>
                    <a:pt x="127" y="105"/>
                    <a:pt x="138" y="95"/>
                    <a:pt x="151" y="86"/>
                  </a:cubicBezTo>
                  <a:cubicBezTo>
                    <a:pt x="153" y="84"/>
                    <a:pt x="154" y="80"/>
                    <a:pt x="152" y="77"/>
                  </a:cubicBezTo>
                  <a:cubicBezTo>
                    <a:pt x="150" y="75"/>
                    <a:pt x="146" y="74"/>
                    <a:pt x="143" y="76"/>
                  </a:cubicBezTo>
                  <a:cubicBezTo>
                    <a:pt x="131" y="86"/>
                    <a:pt x="118" y="97"/>
                    <a:pt x="107" y="108"/>
                  </a:cubicBezTo>
                  <a:cubicBezTo>
                    <a:pt x="105" y="110"/>
                    <a:pt x="105" y="114"/>
                    <a:pt x="107" y="116"/>
                  </a:cubicBezTo>
                  <a:cubicBezTo>
                    <a:pt x="110" y="119"/>
                    <a:pt x="113" y="119"/>
                    <a:pt x="116" y="116"/>
                  </a:cubicBezTo>
                  <a:moveTo>
                    <a:pt x="59" y="190"/>
                  </a:moveTo>
                  <a:cubicBezTo>
                    <a:pt x="67" y="176"/>
                    <a:pt x="76" y="164"/>
                    <a:pt x="85" y="151"/>
                  </a:cubicBezTo>
                  <a:cubicBezTo>
                    <a:pt x="87" y="149"/>
                    <a:pt x="87" y="145"/>
                    <a:pt x="84" y="143"/>
                  </a:cubicBezTo>
                  <a:cubicBezTo>
                    <a:pt x="81" y="141"/>
                    <a:pt x="78" y="141"/>
                    <a:pt x="76" y="144"/>
                  </a:cubicBezTo>
                  <a:cubicBezTo>
                    <a:pt x="66" y="157"/>
                    <a:pt x="57" y="170"/>
                    <a:pt x="49" y="184"/>
                  </a:cubicBezTo>
                  <a:cubicBezTo>
                    <a:pt x="47" y="187"/>
                    <a:pt x="48" y="190"/>
                    <a:pt x="51" y="192"/>
                  </a:cubicBezTo>
                  <a:cubicBezTo>
                    <a:pt x="54" y="194"/>
                    <a:pt x="58" y="193"/>
                    <a:pt x="59" y="190"/>
                  </a:cubicBezTo>
                  <a:moveTo>
                    <a:pt x="24" y="276"/>
                  </a:moveTo>
                  <a:cubicBezTo>
                    <a:pt x="28" y="260"/>
                    <a:pt x="33" y="246"/>
                    <a:pt x="39" y="232"/>
                  </a:cubicBezTo>
                  <a:cubicBezTo>
                    <a:pt x="40" y="228"/>
                    <a:pt x="39" y="225"/>
                    <a:pt x="36" y="224"/>
                  </a:cubicBezTo>
                  <a:cubicBezTo>
                    <a:pt x="32" y="222"/>
                    <a:pt x="29" y="224"/>
                    <a:pt x="28" y="227"/>
                  </a:cubicBezTo>
                  <a:cubicBezTo>
                    <a:pt x="22" y="242"/>
                    <a:pt x="16" y="257"/>
                    <a:pt x="12" y="272"/>
                  </a:cubicBezTo>
                  <a:cubicBezTo>
                    <a:pt x="11" y="276"/>
                    <a:pt x="13" y="279"/>
                    <a:pt x="17" y="280"/>
                  </a:cubicBezTo>
                  <a:cubicBezTo>
                    <a:pt x="20" y="281"/>
                    <a:pt x="23" y="279"/>
                    <a:pt x="24" y="276"/>
                  </a:cubicBezTo>
                  <a:moveTo>
                    <a:pt x="12" y="367"/>
                  </a:moveTo>
                  <a:cubicBezTo>
                    <a:pt x="12" y="367"/>
                    <a:pt x="12" y="367"/>
                    <a:pt x="12" y="367"/>
                  </a:cubicBezTo>
                  <a:cubicBezTo>
                    <a:pt x="12" y="351"/>
                    <a:pt x="13" y="336"/>
                    <a:pt x="15" y="321"/>
                  </a:cubicBezTo>
                  <a:cubicBezTo>
                    <a:pt x="15" y="318"/>
                    <a:pt x="13" y="315"/>
                    <a:pt x="10" y="314"/>
                  </a:cubicBezTo>
                  <a:cubicBezTo>
                    <a:pt x="7" y="314"/>
                    <a:pt x="3" y="316"/>
                    <a:pt x="3" y="320"/>
                  </a:cubicBezTo>
                  <a:cubicBezTo>
                    <a:pt x="1" y="335"/>
                    <a:pt x="0" y="351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71"/>
                    <a:pt x="3" y="373"/>
                    <a:pt x="6" y="373"/>
                  </a:cubicBezTo>
                  <a:cubicBezTo>
                    <a:pt x="9" y="373"/>
                    <a:pt x="12" y="371"/>
                    <a:pt x="12" y="367"/>
                  </a:cubicBezTo>
                  <a:moveTo>
                    <a:pt x="24" y="459"/>
                  </a:moveTo>
                  <a:cubicBezTo>
                    <a:pt x="20" y="444"/>
                    <a:pt x="17" y="429"/>
                    <a:pt x="15" y="414"/>
                  </a:cubicBezTo>
                  <a:cubicBezTo>
                    <a:pt x="15" y="410"/>
                    <a:pt x="12" y="408"/>
                    <a:pt x="8" y="409"/>
                  </a:cubicBezTo>
                  <a:cubicBezTo>
                    <a:pt x="5" y="409"/>
                    <a:pt x="3" y="412"/>
                    <a:pt x="3" y="415"/>
                  </a:cubicBezTo>
                  <a:cubicBezTo>
                    <a:pt x="5" y="431"/>
                    <a:pt x="8" y="447"/>
                    <a:pt x="13" y="462"/>
                  </a:cubicBezTo>
                  <a:cubicBezTo>
                    <a:pt x="13" y="466"/>
                    <a:pt x="17" y="467"/>
                    <a:pt x="20" y="467"/>
                  </a:cubicBezTo>
                  <a:cubicBezTo>
                    <a:pt x="23" y="466"/>
                    <a:pt x="25" y="462"/>
                    <a:pt x="24" y="459"/>
                  </a:cubicBezTo>
                  <a:moveTo>
                    <a:pt x="60" y="545"/>
                  </a:moveTo>
                  <a:cubicBezTo>
                    <a:pt x="52" y="531"/>
                    <a:pt x="45" y="518"/>
                    <a:pt x="39" y="503"/>
                  </a:cubicBezTo>
                  <a:cubicBezTo>
                    <a:pt x="38" y="500"/>
                    <a:pt x="34" y="499"/>
                    <a:pt x="31" y="500"/>
                  </a:cubicBezTo>
                  <a:cubicBezTo>
                    <a:pt x="28" y="501"/>
                    <a:pt x="27" y="505"/>
                    <a:pt x="28" y="508"/>
                  </a:cubicBezTo>
                  <a:cubicBezTo>
                    <a:pt x="34" y="523"/>
                    <a:pt x="41" y="537"/>
                    <a:pt x="49" y="551"/>
                  </a:cubicBezTo>
                  <a:cubicBezTo>
                    <a:pt x="51" y="554"/>
                    <a:pt x="55" y="555"/>
                    <a:pt x="57" y="553"/>
                  </a:cubicBezTo>
                  <a:cubicBezTo>
                    <a:pt x="60" y="551"/>
                    <a:pt x="61" y="548"/>
                    <a:pt x="60" y="545"/>
                  </a:cubicBezTo>
                  <a:moveTo>
                    <a:pt x="116" y="618"/>
                  </a:moveTo>
                  <a:cubicBezTo>
                    <a:pt x="105" y="607"/>
                    <a:pt x="95" y="596"/>
                    <a:pt x="86" y="583"/>
                  </a:cubicBezTo>
                  <a:cubicBezTo>
                    <a:pt x="83" y="581"/>
                    <a:pt x="80" y="580"/>
                    <a:pt x="77" y="582"/>
                  </a:cubicBezTo>
                  <a:cubicBezTo>
                    <a:pt x="74" y="584"/>
                    <a:pt x="74" y="588"/>
                    <a:pt x="76" y="591"/>
                  </a:cubicBezTo>
                  <a:cubicBezTo>
                    <a:pt x="86" y="603"/>
                    <a:pt x="96" y="615"/>
                    <a:pt x="108" y="627"/>
                  </a:cubicBezTo>
                  <a:cubicBezTo>
                    <a:pt x="110" y="629"/>
                    <a:pt x="114" y="629"/>
                    <a:pt x="116" y="627"/>
                  </a:cubicBezTo>
                  <a:cubicBezTo>
                    <a:pt x="119" y="624"/>
                    <a:pt x="119" y="621"/>
                    <a:pt x="116" y="618"/>
                  </a:cubicBezTo>
                  <a:moveTo>
                    <a:pt x="190" y="675"/>
                  </a:moveTo>
                  <a:cubicBezTo>
                    <a:pt x="176" y="667"/>
                    <a:pt x="163" y="658"/>
                    <a:pt x="151" y="649"/>
                  </a:cubicBezTo>
                  <a:cubicBezTo>
                    <a:pt x="148" y="647"/>
                    <a:pt x="145" y="647"/>
                    <a:pt x="143" y="650"/>
                  </a:cubicBezTo>
                  <a:cubicBezTo>
                    <a:pt x="141" y="653"/>
                    <a:pt x="141" y="656"/>
                    <a:pt x="144" y="658"/>
                  </a:cubicBezTo>
                  <a:cubicBezTo>
                    <a:pt x="156" y="668"/>
                    <a:pt x="170" y="677"/>
                    <a:pt x="184" y="685"/>
                  </a:cubicBezTo>
                  <a:cubicBezTo>
                    <a:pt x="187" y="687"/>
                    <a:pt x="190" y="686"/>
                    <a:pt x="192" y="683"/>
                  </a:cubicBezTo>
                  <a:cubicBezTo>
                    <a:pt x="194" y="680"/>
                    <a:pt x="193" y="676"/>
                    <a:pt x="190" y="675"/>
                  </a:cubicBezTo>
                  <a:moveTo>
                    <a:pt x="275" y="710"/>
                  </a:moveTo>
                  <a:cubicBezTo>
                    <a:pt x="260" y="706"/>
                    <a:pt x="246" y="701"/>
                    <a:pt x="231" y="695"/>
                  </a:cubicBezTo>
                  <a:cubicBezTo>
                    <a:pt x="228" y="694"/>
                    <a:pt x="225" y="695"/>
                    <a:pt x="223" y="698"/>
                  </a:cubicBezTo>
                  <a:cubicBezTo>
                    <a:pt x="222" y="701"/>
                    <a:pt x="224" y="705"/>
                    <a:pt x="227" y="706"/>
                  </a:cubicBezTo>
                  <a:cubicBezTo>
                    <a:pt x="241" y="712"/>
                    <a:pt x="257" y="717"/>
                    <a:pt x="272" y="722"/>
                  </a:cubicBezTo>
                  <a:cubicBezTo>
                    <a:pt x="275" y="722"/>
                    <a:pt x="279" y="721"/>
                    <a:pt x="280" y="717"/>
                  </a:cubicBezTo>
                  <a:cubicBezTo>
                    <a:pt x="280" y="714"/>
                    <a:pt x="279" y="711"/>
                    <a:pt x="275" y="710"/>
                  </a:cubicBezTo>
                  <a:moveTo>
                    <a:pt x="367" y="722"/>
                  </a:moveTo>
                  <a:cubicBezTo>
                    <a:pt x="367" y="722"/>
                    <a:pt x="367" y="722"/>
                    <a:pt x="367" y="722"/>
                  </a:cubicBezTo>
                  <a:cubicBezTo>
                    <a:pt x="351" y="722"/>
                    <a:pt x="336" y="721"/>
                    <a:pt x="321" y="719"/>
                  </a:cubicBezTo>
                  <a:cubicBezTo>
                    <a:pt x="318" y="719"/>
                    <a:pt x="315" y="721"/>
                    <a:pt x="314" y="724"/>
                  </a:cubicBezTo>
                  <a:cubicBezTo>
                    <a:pt x="314" y="727"/>
                    <a:pt x="316" y="730"/>
                    <a:pt x="319" y="731"/>
                  </a:cubicBezTo>
                  <a:cubicBezTo>
                    <a:pt x="335" y="733"/>
                    <a:pt x="351" y="734"/>
                    <a:pt x="367" y="734"/>
                  </a:cubicBezTo>
                  <a:cubicBezTo>
                    <a:pt x="367" y="734"/>
                    <a:pt x="367" y="734"/>
                    <a:pt x="367" y="734"/>
                  </a:cubicBezTo>
                  <a:cubicBezTo>
                    <a:pt x="370" y="734"/>
                    <a:pt x="373" y="731"/>
                    <a:pt x="373" y="728"/>
                  </a:cubicBezTo>
                  <a:cubicBezTo>
                    <a:pt x="373" y="725"/>
                    <a:pt x="370" y="722"/>
                    <a:pt x="367" y="722"/>
                  </a:cubicBezTo>
                  <a:moveTo>
                    <a:pt x="459" y="710"/>
                  </a:moveTo>
                  <a:cubicBezTo>
                    <a:pt x="444" y="714"/>
                    <a:pt x="429" y="717"/>
                    <a:pt x="414" y="719"/>
                  </a:cubicBezTo>
                  <a:cubicBezTo>
                    <a:pt x="410" y="719"/>
                    <a:pt x="408" y="722"/>
                    <a:pt x="408" y="726"/>
                  </a:cubicBezTo>
                  <a:cubicBezTo>
                    <a:pt x="409" y="729"/>
                    <a:pt x="412" y="731"/>
                    <a:pt x="415" y="731"/>
                  </a:cubicBezTo>
                  <a:cubicBezTo>
                    <a:pt x="431" y="729"/>
                    <a:pt x="447" y="726"/>
                    <a:pt x="462" y="722"/>
                  </a:cubicBezTo>
                  <a:cubicBezTo>
                    <a:pt x="465" y="721"/>
                    <a:pt x="467" y="717"/>
                    <a:pt x="466" y="714"/>
                  </a:cubicBezTo>
                  <a:cubicBezTo>
                    <a:pt x="466" y="711"/>
                    <a:pt x="462" y="709"/>
                    <a:pt x="459" y="710"/>
                  </a:cubicBezTo>
                  <a:moveTo>
                    <a:pt x="545" y="674"/>
                  </a:moveTo>
                  <a:cubicBezTo>
                    <a:pt x="531" y="682"/>
                    <a:pt x="517" y="689"/>
                    <a:pt x="503" y="695"/>
                  </a:cubicBezTo>
                  <a:cubicBezTo>
                    <a:pt x="500" y="696"/>
                    <a:pt x="498" y="700"/>
                    <a:pt x="500" y="703"/>
                  </a:cubicBezTo>
                  <a:cubicBezTo>
                    <a:pt x="501" y="706"/>
                    <a:pt x="505" y="707"/>
                    <a:pt x="508" y="706"/>
                  </a:cubicBezTo>
                  <a:cubicBezTo>
                    <a:pt x="522" y="700"/>
                    <a:pt x="537" y="693"/>
                    <a:pt x="551" y="685"/>
                  </a:cubicBezTo>
                  <a:cubicBezTo>
                    <a:pt x="553" y="683"/>
                    <a:pt x="554" y="679"/>
                    <a:pt x="553" y="677"/>
                  </a:cubicBezTo>
                  <a:cubicBezTo>
                    <a:pt x="551" y="674"/>
                    <a:pt x="547" y="673"/>
                    <a:pt x="545" y="674"/>
                  </a:cubicBezTo>
                  <a:moveTo>
                    <a:pt x="618" y="618"/>
                  </a:moveTo>
                  <a:cubicBezTo>
                    <a:pt x="607" y="629"/>
                    <a:pt x="595" y="639"/>
                    <a:pt x="583" y="649"/>
                  </a:cubicBezTo>
                  <a:cubicBezTo>
                    <a:pt x="580" y="651"/>
                    <a:pt x="580" y="654"/>
                    <a:pt x="582" y="657"/>
                  </a:cubicBezTo>
                  <a:cubicBezTo>
                    <a:pt x="584" y="660"/>
                    <a:pt x="588" y="660"/>
                    <a:pt x="590" y="658"/>
                  </a:cubicBezTo>
                  <a:cubicBezTo>
                    <a:pt x="603" y="648"/>
                    <a:pt x="615" y="638"/>
                    <a:pt x="626" y="626"/>
                  </a:cubicBezTo>
                  <a:cubicBezTo>
                    <a:pt x="629" y="624"/>
                    <a:pt x="629" y="620"/>
                    <a:pt x="626" y="618"/>
                  </a:cubicBezTo>
                  <a:cubicBezTo>
                    <a:pt x="624" y="616"/>
                    <a:pt x="620" y="616"/>
                    <a:pt x="618" y="618"/>
                  </a:cubicBezTo>
                  <a:moveTo>
                    <a:pt x="674" y="544"/>
                  </a:moveTo>
                  <a:cubicBezTo>
                    <a:pt x="667" y="558"/>
                    <a:pt x="658" y="571"/>
                    <a:pt x="649" y="583"/>
                  </a:cubicBezTo>
                  <a:cubicBezTo>
                    <a:pt x="647" y="586"/>
                    <a:pt x="647" y="589"/>
                    <a:pt x="650" y="591"/>
                  </a:cubicBezTo>
                  <a:cubicBezTo>
                    <a:pt x="652" y="594"/>
                    <a:pt x="656" y="593"/>
                    <a:pt x="658" y="590"/>
                  </a:cubicBezTo>
                  <a:cubicBezTo>
                    <a:pt x="668" y="578"/>
                    <a:pt x="677" y="564"/>
                    <a:pt x="685" y="551"/>
                  </a:cubicBezTo>
                  <a:cubicBezTo>
                    <a:pt x="686" y="548"/>
                    <a:pt x="686" y="544"/>
                    <a:pt x="683" y="542"/>
                  </a:cubicBezTo>
                  <a:cubicBezTo>
                    <a:pt x="680" y="541"/>
                    <a:pt x="676" y="542"/>
                    <a:pt x="674" y="544"/>
                  </a:cubicBezTo>
                  <a:moveTo>
                    <a:pt x="710" y="459"/>
                  </a:moveTo>
                  <a:cubicBezTo>
                    <a:pt x="706" y="474"/>
                    <a:pt x="701" y="489"/>
                    <a:pt x="695" y="503"/>
                  </a:cubicBezTo>
                  <a:cubicBezTo>
                    <a:pt x="694" y="506"/>
                    <a:pt x="695" y="509"/>
                    <a:pt x="698" y="511"/>
                  </a:cubicBezTo>
                  <a:cubicBezTo>
                    <a:pt x="701" y="512"/>
                    <a:pt x="705" y="511"/>
                    <a:pt x="706" y="507"/>
                  </a:cubicBezTo>
                  <a:cubicBezTo>
                    <a:pt x="712" y="493"/>
                    <a:pt x="717" y="478"/>
                    <a:pt x="722" y="462"/>
                  </a:cubicBezTo>
                  <a:cubicBezTo>
                    <a:pt x="722" y="459"/>
                    <a:pt x="720" y="455"/>
                    <a:pt x="717" y="455"/>
                  </a:cubicBezTo>
                  <a:cubicBezTo>
                    <a:pt x="714" y="454"/>
                    <a:pt x="711" y="456"/>
                    <a:pt x="710" y="45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4396705" y="3445446"/>
              <a:ext cx="1398588" cy="1398588"/>
            </a:xfrm>
            <a:custGeom>
              <a:avLst/>
              <a:gdLst>
                <a:gd name="T0" fmla="*/ 825 w 834"/>
                <a:gd name="T1" fmla="*/ 471 h 834"/>
                <a:gd name="T2" fmla="*/ 828 w 834"/>
                <a:gd name="T3" fmla="*/ 411 h 834"/>
                <a:gd name="T4" fmla="*/ 826 w 834"/>
                <a:gd name="T5" fmla="*/ 375 h 834"/>
                <a:gd name="T6" fmla="*/ 811 w 834"/>
                <a:gd name="T7" fmla="*/ 323 h 834"/>
                <a:gd name="T8" fmla="*/ 809 w 834"/>
                <a:gd name="T9" fmla="*/ 274 h 834"/>
                <a:gd name="T10" fmla="*/ 727 w 834"/>
                <a:gd name="T11" fmla="*/ 157 h 834"/>
                <a:gd name="T12" fmla="*/ 736 w 834"/>
                <a:gd name="T13" fmla="*/ 149 h 834"/>
                <a:gd name="T14" fmla="*/ 695 w 834"/>
                <a:gd name="T15" fmla="*/ 122 h 834"/>
                <a:gd name="T16" fmla="*/ 657 w 834"/>
                <a:gd name="T17" fmla="*/ 84 h 834"/>
                <a:gd name="T18" fmla="*/ 627 w 834"/>
                <a:gd name="T19" fmla="*/ 64 h 834"/>
                <a:gd name="T20" fmla="*/ 577 w 834"/>
                <a:gd name="T21" fmla="*/ 45 h 834"/>
                <a:gd name="T22" fmla="*/ 536 w 834"/>
                <a:gd name="T23" fmla="*/ 18 h 834"/>
                <a:gd name="T24" fmla="*/ 393 w 834"/>
                <a:gd name="T25" fmla="*/ 13 h 834"/>
                <a:gd name="T26" fmla="*/ 441 w 834"/>
                <a:gd name="T27" fmla="*/ 1 h 834"/>
                <a:gd name="T28" fmla="*/ 393 w 834"/>
                <a:gd name="T29" fmla="*/ 13 h 834"/>
                <a:gd name="T30" fmla="*/ 344 w 834"/>
                <a:gd name="T31" fmla="*/ 7 h 834"/>
                <a:gd name="T32" fmla="*/ 214 w 834"/>
                <a:gd name="T33" fmla="*/ 67 h 834"/>
                <a:gd name="T34" fmla="*/ 208 w 834"/>
                <a:gd name="T35" fmla="*/ 57 h 834"/>
                <a:gd name="T36" fmla="*/ 175 w 834"/>
                <a:gd name="T37" fmla="*/ 93 h 834"/>
                <a:gd name="T38" fmla="*/ 130 w 834"/>
                <a:gd name="T39" fmla="*/ 123 h 834"/>
                <a:gd name="T40" fmla="*/ 106 w 834"/>
                <a:gd name="T41" fmla="*/ 149 h 834"/>
                <a:gd name="T42" fmla="*/ 79 w 834"/>
                <a:gd name="T43" fmla="*/ 195 h 834"/>
                <a:gd name="T44" fmla="*/ 44 w 834"/>
                <a:gd name="T45" fmla="*/ 231 h 834"/>
                <a:gd name="T46" fmla="*/ 15 w 834"/>
                <a:gd name="T47" fmla="*/ 371 h 834"/>
                <a:gd name="T48" fmla="*/ 3 w 834"/>
                <a:gd name="T49" fmla="*/ 369 h 834"/>
                <a:gd name="T50" fmla="*/ 12 w 834"/>
                <a:gd name="T51" fmla="*/ 418 h 834"/>
                <a:gd name="T52" fmla="*/ 10 w 834"/>
                <a:gd name="T53" fmla="*/ 472 h 834"/>
                <a:gd name="T54" fmla="*/ 16 w 834"/>
                <a:gd name="T55" fmla="*/ 507 h 834"/>
                <a:gd name="T56" fmla="*/ 37 w 834"/>
                <a:gd name="T57" fmla="*/ 556 h 834"/>
                <a:gd name="T58" fmla="*/ 45 w 834"/>
                <a:gd name="T59" fmla="*/ 605 h 834"/>
                <a:gd name="T60" fmla="*/ 140 w 834"/>
                <a:gd name="T61" fmla="*/ 712 h 834"/>
                <a:gd name="T62" fmla="*/ 131 w 834"/>
                <a:gd name="T63" fmla="*/ 721 h 834"/>
                <a:gd name="T64" fmla="*/ 176 w 834"/>
                <a:gd name="T65" fmla="*/ 743 h 834"/>
                <a:gd name="T66" fmla="*/ 217 w 834"/>
                <a:gd name="T67" fmla="*/ 777 h 834"/>
                <a:gd name="T68" fmla="*/ 249 w 834"/>
                <a:gd name="T69" fmla="*/ 793 h 834"/>
                <a:gd name="T70" fmla="*/ 301 w 834"/>
                <a:gd name="T71" fmla="*/ 806 h 834"/>
                <a:gd name="T72" fmla="*/ 345 w 834"/>
                <a:gd name="T73" fmla="*/ 828 h 834"/>
                <a:gd name="T74" fmla="*/ 488 w 834"/>
                <a:gd name="T75" fmla="*/ 816 h 834"/>
                <a:gd name="T76" fmla="*/ 490 w 834"/>
                <a:gd name="T77" fmla="*/ 828 h 834"/>
                <a:gd name="T78" fmla="*/ 534 w 834"/>
                <a:gd name="T79" fmla="*/ 805 h 834"/>
                <a:gd name="T80" fmla="*/ 586 w 834"/>
                <a:gd name="T81" fmla="*/ 792 h 834"/>
                <a:gd name="T82" fmla="*/ 618 w 834"/>
                <a:gd name="T83" fmla="*/ 776 h 834"/>
                <a:gd name="T84" fmla="*/ 659 w 834"/>
                <a:gd name="T85" fmla="*/ 742 h 834"/>
                <a:gd name="T86" fmla="*/ 703 w 834"/>
                <a:gd name="T87" fmla="*/ 721 h 834"/>
                <a:gd name="T88" fmla="*/ 779 w 834"/>
                <a:gd name="T89" fmla="*/ 599 h 834"/>
                <a:gd name="T90" fmla="*/ 790 w 834"/>
                <a:gd name="T91" fmla="*/ 605 h 834"/>
                <a:gd name="T92" fmla="*/ 798 w 834"/>
                <a:gd name="T93" fmla="*/ 556 h 834"/>
                <a:gd name="T94" fmla="*/ 819 w 834"/>
                <a:gd name="T95" fmla="*/ 50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4" h="834">
                  <a:moveTo>
                    <a:pt x="822" y="417"/>
                  </a:moveTo>
                  <a:cubicBezTo>
                    <a:pt x="822" y="417"/>
                    <a:pt x="822" y="417"/>
                    <a:pt x="822" y="417"/>
                  </a:cubicBezTo>
                  <a:cubicBezTo>
                    <a:pt x="822" y="433"/>
                    <a:pt x="821" y="449"/>
                    <a:pt x="820" y="464"/>
                  </a:cubicBezTo>
                  <a:cubicBezTo>
                    <a:pt x="819" y="468"/>
                    <a:pt x="822" y="471"/>
                    <a:pt x="825" y="471"/>
                  </a:cubicBezTo>
                  <a:cubicBezTo>
                    <a:pt x="828" y="471"/>
                    <a:pt x="831" y="469"/>
                    <a:pt x="832" y="466"/>
                  </a:cubicBezTo>
                  <a:cubicBezTo>
                    <a:pt x="833" y="450"/>
                    <a:pt x="834" y="434"/>
                    <a:pt x="834" y="417"/>
                  </a:cubicBezTo>
                  <a:cubicBezTo>
                    <a:pt x="834" y="417"/>
                    <a:pt x="834" y="417"/>
                    <a:pt x="834" y="417"/>
                  </a:cubicBezTo>
                  <a:cubicBezTo>
                    <a:pt x="834" y="413"/>
                    <a:pt x="832" y="411"/>
                    <a:pt x="828" y="411"/>
                  </a:cubicBezTo>
                  <a:cubicBezTo>
                    <a:pt x="825" y="411"/>
                    <a:pt x="822" y="413"/>
                    <a:pt x="822" y="417"/>
                  </a:cubicBezTo>
                  <a:moveTo>
                    <a:pt x="811" y="323"/>
                  </a:moveTo>
                  <a:cubicBezTo>
                    <a:pt x="815" y="338"/>
                    <a:pt x="818" y="354"/>
                    <a:pt x="819" y="370"/>
                  </a:cubicBezTo>
                  <a:cubicBezTo>
                    <a:pt x="820" y="373"/>
                    <a:pt x="823" y="375"/>
                    <a:pt x="826" y="375"/>
                  </a:cubicBezTo>
                  <a:cubicBezTo>
                    <a:pt x="829" y="374"/>
                    <a:pt x="832" y="371"/>
                    <a:pt x="831" y="368"/>
                  </a:cubicBezTo>
                  <a:cubicBezTo>
                    <a:pt x="829" y="352"/>
                    <a:pt x="827" y="336"/>
                    <a:pt x="823" y="320"/>
                  </a:cubicBezTo>
                  <a:cubicBezTo>
                    <a:pt x="822" y="317"/>
                    <a:pt x="819" y="315"/>
                    <a:pt x="816" y="316"/>
                  </a:cubicBezTo>
                  <a:cubicBezTo>
                    <a:pt x="812" y="317"/>
                    <a:pt x="810" y="320"/>
                    <a:pt x="811" y="323"/>
                  </a:cubicBezTo>
                  <a:moveTo>
                    <a:pt x="779" y="235"/>
                  </a:moveTo>
                  <a:cubicBezTo>
                    <a:pt x="786" y="249"/>
                    <a:pt x="792" y="263"/>
                    <a:pt x="798" y="278"/>
                  </a:cubicBezTo>
                  <a:cubicBezTo>
                    <a:pt x="799" y="281"/>
                    <a:pt x="802" y="283"/>
                    <a:pt x="805" y="282"/>
                  </a:cubicBezTo>
                  <a:cubicBezTo>
                    <a:pt x="808" y="281"/>
                    <a:pt x="810" y="277"/>
                    <a:pt x="809" y="274"/>
                  </a:cubicBezTo>
                  <a:cubicBezTo>
                    <a:pt x="803" y="259"/>
                    <a:pt x="797" y="244"/>
                    <a:pt x="790" y="230"/>
                  </a:cubicBezTo>
                  <a:cubicBezTo>
                    <a:pt x="788" y="227"/>
                    <a:pt x="785" y="225"/>
                    <a:pt x="782" y="227"/>
                  </a:cubicBezTo>
                  <a:cubicBezTo>
                    <a:pt x="779" y="228"/>
                    <a:pt x="777" y="232"/>
                    <a:pt x="779" y="235"/>
                  </a:cubicBezTo>
                  <a:moveTo>
                    <a:pt x="727" y="157"/>
                  </a:moveTo>
                  <a:cubicBezTo>
                    <a:pt x="737" y="169"/>
                    <a:pt x="747" y="181"/>
                    <a:pt x="755" y="194"/>
                  </a:cubicBezTo>
                  <a:cubicBezTo>
                    <a:pt x="757" y="197"/>
                    <a:pt x="761" y="198"/>
                    <a:pt x="764" y="196"/>
                  </a:cubicBezTo>
                  <a:cubicBezTo>
                    <a:pt x="766" y="194"/>
                    <a:pt x="767" y="190"/>
                    <a:pt x="765" y="188"/>
                  </a:cubicBezTo>
                  <a:cubicBezTo>
                    <a:pt x="756" y="174"/>
                    <a:pt x="747" y="161"/>
                    <a:pt x="736" y="149"/>
                  </a:cubicBezTo>
                  <a:cubicBezTo>
                    <a:pt x="734" y="146"/>
                    <a:pt x="730" y="146"/>
                    <a:pt x="728" y="148"/>
                  </a:cubicBezTo>
                  <a:cubicBezTo>
                    <a:pt x="725" y="150"/>
                    <a:pt x="725" y="154"/>
                    <a:pt x="727" y="157"/>
                  </a:cubicBezTo>
                  <a:moveTo>
                    <a:pt x="659" y="92"/>
                  </a:moveTo>
                  <a:cubicBezTo>
                    <a:pt x="671" y="102"/>
                    <a:pt x="683" y="112"/>
                    <a:pt x="695" y="122"/>
                  </a:cubicBezTo>
                  <a:cubicBezTo>
                    <a:pt x="697" y="125"/>
                    <a:pt x="701" y="125"/>
                    <a:pt x="703" y="122"/>
                  </a:cubicBezTo>
                  <a:cubicBezTo>
                    <a:pt x="705" y="120"/>
                    <a:pt x="705" y="116"/>
                    <a:pt x="703" y="114"/>
                  </a:cubicBezTo>
                  <a:cubicBezTo>
                    <a:pt x="691" y="103"/>
                    <a:pt x="679" y="92"/>
                    <a:pt x="666" y="82"/>
                  </a:cubicBezTo>
                  <a:cubicBezTo>
                    <a:pt x="663" y="81"/>
                    <a:pt x="659" y="81"/>
                    <a:pt x="657" y="84"/>
                  </a:cubicBezTo>
                  <a:cubicBezTo>
                    <a:pt x="655" y="86"/>
                    <a:pt x="656" y="90"/>
                    <a:pt x="659" y="92"/>
                  </a:cubicBezTo>
                  <a:moveTo>
                    <a:pt x="577" y="45"/>
                  </a:moveTo>
                  <a:cubicBezTo>
                    <a:pt x="592" y="51"/>
                    <a:pt x="606" y="58"/>
                    <a:pt x="619" y="66"/>
                  </a:cubicBezTo>
                  <a:cubicBezTo>
                    <a:pt x="622" y="68"/>
                    <a:pt x="626" y="67"/>
                    <a:pt x="627" y="64"/>
                  </a:cubicBezTo>
                  <a:cubicBezTo>
                    <a:pt x="629" y="61"/>
                    <a:pt x="628" y="58"/>
                    <a:pt x="625" y="56"/>
                  </a:cubicBezTo>
                  <a:cubicBezTo>
                    <a:pt x="611" y="48"/>
                    <a:pt x="597" y="41"/>
                    <a:pt x="582" y="34"/>
                  </a:cubicBezTo>
                  <a:cubicBezTo>
                    <a:pt x="579" y="33"/>
                    <a:pt x="575" y="34"/>
                    <a:pt x="574" y="37"/>
                  </a:cubicBezTo>
                  <a:cubicBezTo>
                    <a:pt x="573" y="40"/>
                    <a:pt x="574" y="44"/>
                    <a:pt x="577" y="45"/>
                  </a:cubicBezTo>
                  <a:moveTo>
                    <a:pt x="487" y="18"/>
                  </a:moveTo>
                  <a:cubicBezTo>
                    <a:pt x="503" y="21"/>
                    <a:pt x="518" y="25"/>
                    <a:pt x="533" y="29"/>
                  </a:cubicBezTo>
                  <a:cubicBezTo>
                    <a:pt x="536" y="30"/>
                    <a:pt x="539" y="28"/>
                    <a:pt x="540" y="25"/>
                  </a:cubicBezTo>
                  <a:cubicBezTo>
                    <a:pt x="541" y="22"/>
                    <a:pt x="539" y="19"/>
                    <a:pt x="536" y="18"/>
                  </a:cubicBezTo>
                  <a:cubicBezTo>
                    <a:pt x="521" y="13"/>
                    <a:pt x="505" y="9"/>
                    <a:pt x="489" y="7"/>
                  </a:cubicBezTo>
                  <a:cubicBezTo>
                    <a:pt x="486" y="6"/>
                    <a:pt x="483" y="8"/>
                    <a:pt x="482" y="11"/>
                  </a:cubicBezTo>
                  <a:cubicBezTo>
                    <a:pt x="482" y="15"/>
                    <a:pt x="484" y="18"/>
                    <a:pt x="487" y="18"/>
                  </a:cubicBezTo>
                  <a:moveTo>
                    <a:pt x="393" y="13"/>
                  </a:moveTo>
                  <a:cubicBezTo>
                    <a:pt x="401" y="13"/>
                    <a:pt x="409" y="12"/>
                    <a:pt x="417" y="12"/>
                  </a:cubicBezTo>
                  <a:cubicBezTo>
                    <a:pt x="425" y="12"/>
                    <a:pt x="433" y="13"/>
                    <a:pt x="440" y="13"/>
                  </a:cubicBezTo>
                  <a:cubicBezTo>
                    <a:pt x="443" y="13"/>
                    <a:pt x="446" y="11"/>
                    <a:pt x="446" y="7"/>
                  </a:cubicBezTo>
                  <a:cubicBezTo>
                    <a:pt x="447" y="4"/>
                    <a:pt x="444" y="1"/>
                    <a:pt x="441" y="1"/>
                  </a:cubicBezTo>
                  <a:cubicBezTo>
                    <a:pt x="433" y="1"/>
                    <a:pt x="425" y="0"/>
                    <a:pt x="417" y="0"/>
                  </a:cubicBezTo>
                  <a:cubicBezTo>
                    <a:pt x="409" y="0"/>
                    <a:pt x="401" y="1"/>
                    <a:pt x="392" y="1"/>
                  </a:cubicBezTo>
                  <a:cubicBezTo>
                    <a:pt x="389" y="1"/>
                    <a:pt x="387" y="4"/>
                    <a:pt x="387" y="8"/>
                  </a:cubicBezTo>
                  <a:cubicBezTo>
                    <a:pt x="387" y="11"/>
                    <a:pt x="390" y="13"/>
                    <a:pt x="393" y="13"/>
                  </a:cubicBezTo>
                  <a:moveTo>
                    <a:pt x="301" y="30"/>
                  </a:moveTo>
                  <a:cubicBezTo>
                    <a:pt x="315" y="25"/>
                    <a:pt x="331" y="21"/>
                    <a:pt x="346" y="19"/>
                  </a:cubicBezTo>
                  <a:cubicBezTo>
                    <a:pt x="350" y="18"/>
                    <a:pt x="352" y="15"/>
                    <a:pt x="351" y="12"/>
                  </a:cubicBezTo>
                  <a:cubicBezTo>
                    <a:pt x="351" y="8"/>
                    <a:pt x="347" y="6"/>
                    <a:pt x="344" y="7"/>
                  </a:cubicBezTo>
                  <a:cubicBezTo>
                    <a:pt x="328" y="10"/>
                    <a:pt x="312" y="13"/>
                    <a:pt x="297" y="18"/>
                  </a:cubicBezTo>
                  <a:cubicBezTo>
                    <a:pt x="294" y="19"/>
                    <a:pt x="292" y="22"/>
                    <a:pt x="293" y="25"/>
                  </a:cubicBezTo>
                  <a:cubicBezTo>
                    <a:pt x="294" y="29"/>
                    <a:pt x="297" y="30"/>
                    <a:pt x="301" y="30"/>
                  </a:cubicBezTo>
                  <a:moveTo>
                    <a:pt x="214" y="67"/>
                  </a:moveTo>
                  <a:cubicBezTo>
                    <a:pt x="228" y="59"/>
                    <a:pt x="242" y="52"/>
                    <a:pt x="256" y="46"/>
                  </a:cubicBezTo>
                  <a:cubicBezTo>
                    <a:pt x="259" y="44"/>
                    <a:pt x="261" y="41"/>
                    <a:pt x="259" y="38"/>
                  </a:cubicBezTo>
                  <a:cubicBezTo>
                    <a:pt x="258" y="35"/>
                    <a:pt x="255" y="33"/>
                    <a:pt x="252" y="35"/>
                  </a:cubicBezTo>
                  <a:cubicBezTo>
                    <a:pt x="237" y="41"/>
                    <a:pt x="222" y="48"/>
                    <a:pt x="208" y="57"/>
                  </a:cubicBezTo>
                  <a:cubicBezTo>
                    <a:pt x="205" y="58"/>
                    <a:pt x="204" y="62"/>
                    <a:pt x="206" y="65"/>
                  </a:cubicBezTo>
                  <a:cubicBezTo>
                    <a:pt x="208" y="68"/>
                    <a:pt x="211" y="69"/>
                    <a:pt x="214" y="67"/>
                  </a:cubicBezTo>
                  <a:moveTo>
                    <a:pt x="139" y="123"/>
                  </a:moveTo>
                  <a:cubicBezTo>
                    <a:pt x="150" y="112"/>
                    <a:pt x="162" y="102"/>
                    <a:pt x="175" y="93"/>
                  </a:cubicBezTo>
                  <a:cubicBezTo>
                    <a:pt x="178" y="91"/>
                    <a:pt x="178" y="87"/>
                    <a:pt x="176" y="84"/>
                  </a:cubicBezTo>
                  <a:cubicBezTo>
                    <a:pt x="174" y="82"/>
                    <a:pt x="170" y="81"/>
                    <a:pt x="168" y="83"/>
                  </a:cubicBezTo>
                  <a:cubicBezTo>
                    <a:pt x="155" y="93"/>
                    <a:pt x="142" y="103"/>
                    <a:pt x="131" y="114"/>
                  </a:cubicBezTo>
                  <a:cubicBezTo>
                    <a:pt x="128" y="117"/>
                    <a:pt x="128" y="121"/>
                    <a:pt x="130" y="123"/>
                  </a:cubicBezTo>
                  <a:cubicBezTo>
                    <a:pt x="133" y="125"/>
                    <a:pt x="137" y="125"/>
                    <a:pt x="139" y="123"/>
                  </a:cubicBezTo>
                  <a:moveTo>
                    <a:pt x="79" y="195"/>
                  </a:moveTo>
                  <a:cubicBezTo>
                    <a:pt x="87" y="182"/>
                    <a:pt x="97" y="169"/>
                    <a:pt x="107" y="157"/>
                  </a:cubicBezTo>
                  <a:cubicBezTo>
                    <a:pt x="109" y="155"/>
                    <a:pt x="108" y="151"/>
                    <a:pt x="106" y="149"/>
                  </a:cubicBezTo>
                  <a:cubicBezTo>
                    <a:pt x="103" y="147"/>
                    <a:pt x="100" y="147"/>
                    <a:pt x="97" y="150"/>
                  </a:cubicBezTo>
                  <a:cubicBezTo>
                    <a:pt x="87" y="162"/>
                    <a:pt x="77" y="175"/>
                    <a:pt x="69" y="189"/>
                  </a:cubicBezTo>
                  <a:cubicBezTo>
                    <a:pt x="67" y="191"/>
                    <a:pt x="68" y="195"/>
                    <a:pt x="70" y="197"/>
                  </a:cubicBezTo>
                  <a:cubicBezTo>
                    <a:pt x="73" y="199"/>
                    <a:pt x="77" y="198"/>
                    <a:pt x="79" y="195"/>
                  </a:cubicBezTo>
                  <a:moveTo>
                    <a:pt x="36" y="279"/>
                  </a:moveTo>
                  <a:cubicBezTo>
                    <a:pt x="42" y="264"/>
                    <a:pt x="48" y="250"/>
                    <a:pt x="55" y="236"/>
                  </a:cubicBezTo>
                  <a:cubicBezTo>
                    <a:pt x="57" y="233"/>
                    <a:pt x="55" y="229"/>
                    <a:pt x="52" y="228"/>
                  </a:cubicBezTo>
                  <a:cubicBezTo>
                    <a:pt x="49" y="227"/>
                    <a:pt x="46" y="228"/>
                    <a:pt x="44" y="231"/>
                  </a:cubicBezTo>
                  <a:cubicBezTo>
                    <a:pt x="37" y="245"/>
                    <a:pt x="31" y="260"/>
                    <a:pt x="25" y="275"/>
                  </a:cubicBezTo>
                  <a:cubicBezTo>
                    <a:pt x="24" y="278"/>
                    <a:pt x="26" y="282"/>
                    <a:pt x="29" y="283"/>
                  </a:cubicBezTo>
                  <a:cubicBezTo>
                    <a:pt x="32" y="284"/>
                    <a:pt x="35" y="282"/>
                    <a:pt x="36" y="279"/>
                  </a:cubicBezTo>
                  <a:moveTo>
                    <a:pt x="15" y="371"/>
                  </a:moveTo>
                  <a:cubicBezTo>
                    <a:pt x="17" y="355"/>
                    <a:pt x="19" y="340"/>
                    <a:pt x="23" y="324"/>
                  </a:cubicBezTo>
                  <a:cubicBezTo>
                    <a:pt x="24" y="321"/>
                    <a:pt x="22" y="318"/>
                    <a:pt x="19" y="317"/>
                  </a:cubicBezTo>
                  <a:cubicBezTo>
                    <a:pt x="15" y="317"/>
                    <a:pt x="12" y="319"/>
                    <a:pt x="11" y="322"/>
                  </a:cubicBezTo>
                  <a:cubicBezTo>
                    <a:pt x="8" y="337"/>
                    <a:pt x="5" y="353"/>
                    <a:pt x="3" y="369"/>
                  </a:cubicBezTo>
                  <a:cubicBezTo>
                    <a:pt x="3" y="373"/>
                    <a:pt x="5" y="376"/>
                    <a:pt x="8" y="376"/>
                  </a:cubicBezTo>
                  <a:cubicBezTo>
                    <a:pt x="12" y="377"/>
                    <a:pt x="15" y="374"/>
                    <a:pt x="15" y="371"/>
                  </a:cubicBezTo>
                  <a:moveTo>
                    <a:pt x="15" y="465"/>
                  </a:moveTo>
                  <a:cubicBezTo>
                    <a:pt x="13" y="449"/>
                    <a:pt x="12" y="434"/>
                    <a:pt x="12" y="418"/>
                  </a:cubicBezTo>
                  <a:cubicBezTo>
                    <a:pt x="12" y="415"/>
                    <a:pt x="10" y="412"/>
                    <a:pt x="6" y="412"/>
                  </a:cubicBezTo>
                  <a:cubicBezTo>
                    <a:pt x="3" y="412"/>
                    <a:pt x="0" y="415"/>
                    <a:pt x="0" y="418"/>
                  </a:cubicBezTo>
                  <a:cubicBezTo>
                    <a:pt x="0" y="434"/>
                    <a:pt x="1" y="450"/>
                    <a:pt x="3" y="466"/>
                  </a:cubicBezTo>
                  <a:cubicBezTo>
                    <a:pt x="3" y="470"/>
                    <a:pt x="6" y="472"/>
                    <a:pt x="10" y="472"/>
                  </a:cubicBezTo>
                  <a:cubicBezTo>
                    <a:pt x="13" y="471"/>
                    <a:pt x="15" y="468"/>
                    <a:pt x="15" y="465"/>
                  </a:cubicBezTo>
                  <a:moveTo>
                    <a:pt x="37" y="556"/>
                  </a:moveTo>
                  <a:cubicBezTo>
                    <a:pt x="31" y="542"/>
                    <a:pt x="27" y="527"/>
                    <a:pt x="23" y="511"/>
                  </a:cubicBezTo>
                  <a:cubicBezTo>
                    <a:pt x="22" y="508"/>
                    <a:pt x="19" y="506"/>
                    <a:pt x="16" y="507"/>
                  </a:cubicBezTo>
                  <a:cubicBezTo>
                    <a:pt x="13" y="508"/>
                    <a:pt x="11" y="511"/>
                    <a:pt x="12" y="514"/>
                  </a:cubicBezTo>
                  <a:cubicBezTo>
                    <a:pt x="15" y="530"/>
                    <a:pt x="20" y="545"/>
                    <a:pt x="25" y="560"/>
                  </a:cubicBezTo>
                  <a:cubicBezTo>
                    <a:pt x="27" y="564"/>
                    <a:pt x="30" y="565"/>
                    <a:pt x="33" y="564"/>
                  </a:cubicBezTo>
                  <a:cubicBezTo>
                    <a:pt x="36" y="563"/>
                    <a:pt x="38" y="559"/>
                    <a:pt x="37" y="556"/>
                  </a:cubicBezTo>
                  <a:moveTo>
                    <a:pt x="79" y="640"/>
                  </a:moveTo>
                  <a:cubicBezTo>
                    <a:pt x="70" y="627"/>
                    <a:pt x="63" y="614"/>
                    <a:pt x="55" y="600"/>
                  </a:cubicBezTo>
                  <a:cubicBezTo>
                    <a:pt x="54" y="597"/>
                    <a:pt x="50" y="595"/>
                    <a:pt x="47" y="597"/>
                  </a:cubicBezTo>
                  <a:cubicBezTo>
                    <a:pt x="44" y="598"/>
                    <a:pt x="43" y="602"/>
                    <a:pt x="45" y="605"/>
                  </a:cubicBezTo>
                  <a:cubicBezTo>
                    <a:pt x="52" y="619"/>
                    <a:pt x="60" y="633"/>
                    <a:pt x="69" y="647"/>
                  </a:cubicBezTo>
                  <a:cubicBezTo>
                    <a:pt x="71" y="650"/>
                    <a:pt x="75" y="650"/>
                    <a:pt x="77" y="649"/>
                  </a:cubicBezTo>
                  <a:cubicBezTo>
                    <a:pt x="80" y="647"/>
                    <a:pt x="81" y="643"/>
                    <a:pt x="79" y="640"/>
                  </a:cubicBezTo>
                  <a:moveTo>
                    <a:pt x="140" y="712"/>
                  </a:moveTo>
                  <a:cubicBezTo>
                    <a:pt x="128" y="701"/>
                    <a:pt x="117" y="690"/>
                    <a:pt x="107" y="678"/>
                  </a:cubicBezTo>
                  <a:cubicBezTo>
                    <a:pt x="105" y="675"/>
                    <a:pt x="101" y="675"/>
                    <a:pt x="99" y="677"/>
                  </a:cubicBezTo>
                  <a:cubicBezTo>
                    <a:pt x="96" y="679"/>
                    <a:pt x="96" y="683"/>
                    <a:pt x="98" y="686"/>
                  </a:cubicBezTo>
                  <a:cubicBezTo>
                    <a:pt x="108" y="698"/>
                    <a:pt x="120" y="710"/>
                    <a:pt x="131" y="721"/>
                  </a:cubicBezTo>
                  <a:cubicBezTo>
                    <a:pt x="134" y="723"/>
                    <a:pt x="138" y="723"/>
                    <a:pt x="140" y="721"/>
                  </a:cubicBezTo>
                  <a:cubicBezTo>
                    <a:pt x="142" y="718"/>
                    <a:pt x="142" y="715"/>
                    <a:pt x="140" y="712"/>
                  </a:cubicBezTo>
                  <a:moveTo>
                    <a:pt x="215" y="768"/>
                  </a:moveTo>
                  <a:cubicBezTo>
                    <a:pt x="201" y="761"/>
                    <a:pt x="188" y="752"/>
                    <a:pt x="176" y="743"/>
                  </a:cubicBezTo>
                  <a:cubicBezTo>
                    <a:pt x="173" y="741"/>
                    <a:pt x="169" y="741"/>
                    <a:pt x="167" y="744"/>
                  </a:cubicBezTo>
                  <a:cubicBezTo>
                    <a:pt x="165" y="746"/>
                    <a:pt x="166" y="750"/>
                    <a:pt x="168" y="752"/>
                  </a:cubicBezTo>
                  <a:cubicBezTo>
                    <a:pt x="181" y="762"/>
                    <a:pt x="195" y="771"/>
                    <a:pt x="209" y="779"/>
                  </a:cubicBezTo>
                  <a:cubicBezTo>
                    <a:pt x="212" y="780"/>
                    <a:pt x="216" y="779"/>
                    <a:pt x="217" y="777"/>
                  </a:cubicBezTo>
                  <a:cubicBezTo>
                    <a:pt x="219" y="774"/>
                    <a:pt x="218" y="770"/>
                    <a:pt x="215" y="768"/>
                  </a:cubicBezTo>
                  <a:moveTo>
                    <a:pt x="301" y="806"/>
                  </a:moveTo>
                  <a:cubicBezTo>
                    <a:pt x="286" y="801"/>
                    <a:pt x="271" y="796"/>
                    <a:pt x="257" y="790"/>
                  </a:cubicBezTo>
                  <a:cubicBezTo>
                    <a:pt x="254" y="788"/>
                    <a:pt x="250" y="790"/>
                    <a:pt x="249" y="793"/>
                  </a:cubicBezTo>
                  <a:cubicBezTo>
                    <a:pt x="248" y="796"/>
                    <a:pt x="249" y="799"/>
                    <a:pt x="252" y="801"/>
                  </a:cubicBezTo>
                  <a:cubicBezTo>
                    <a:pt x="267" y="807"/>
                    <a:pt x="282" y="812"/>
                    <a:pt x="298" y="817"/>
                  </a:cubicBezTo>
                  <a:cubicBezTo>
                    <a:pt x="301" y="818"/>
                    <a:pt x="304" y="816"/>
                    <a:pt x="305" y="813"/>
                  </a:cubicBezTo>
                  <a:cubicBezTo>
                    <a:pt x="306" y="810"/>
                    <a:pt x="305" y="807"/>
                    <a:pt x="301" y="806"/>
                  </a:cubicBezTo>
                  <a:moveTo>
                    <a:pt x="394" y="822"/>
                  </a:moveTo>
                  <a:cubicBezTo>
                    <a:pt x="378" y="821"/>
                    <a:pt x="362" y="819"/>
                    <a:pt x="347" y="816"/>
                  </a:cubicBezTo>
                  <a:cubicBezTo>
                    <a:pt x="344" y="816"/>
                    <a:pt x="341" y="818"/>
                    <a:pt x="340" y="821"/>
                  </a:cubicBezTo>
                  <a:cubicBezTo>
                    <a:pt x="340" y="825"/>
                    <a:pt x="342" y="828"/>
                    <a:pt x="345" y="828"/>
                  </a:cubicBezTo>
                  <a:cubicBezTo>
                    <a:pt x="361" y="831"/>
                    <a:pt x="377" y="833"/>
                    <a:pt x="393" y="834"/>
                  </a:cubicBezTo>
                  <a:cubicBezTo>
                    <a:pt x="397" y="834"/>
                    <a:pt x="399" y="831"/>
                    <a:pt x="400" y="828"/>
                  </a:cubicBezTo>
                  <a:cubicBezTo>
                    <a:pt x="400" y="825"/>
                    <a:pt x="397" y="822"/>
                    <a:pt x="394" y="822"/>
                  </a:cubicBezTo>
                  <a:moveTo>
                    <a:pt x="488" y="816"/>
                  </a:moveTo>
                  <a:cubicBezTo>
                    <a:pt x="472" y="819"/>
                    <a:pt x="457" y="821"/>
                    <a:pt x="441" y="822"/>
                  </a:cubicBezTo>
                  <a:cubicBezTo>
                    <a:pt x="438" y="822"/>
                    <a:pt x="435" y="825"/>
                    <a:pt x="435" y="828"/>
                  </a:cubicBezTo>
                  <a:cubicBezTo>
                    <a:pt x="436" y="831"/>
                    <a:pt x="438" y="834"/>
                    <a:pt x="442" y="834"/>
                  </a:cubicBezTo>
                  <a:cubicBezTo>
                    <a:pt x="458" y="833"/>
                    <a:pt x="474" y="831"/>
                    <a:pt x="490" y="828"/>
                  </a:cubicBezTo>
                  <a:cubicBezTo>
                    <a:pt x="493" y="828"/>
                    <a:pt x="495" y="824"/>
                    <a:pt x="495" y="821"/>
                  </a:cubicBezTo>
                  <a:cubicBezTo>
                    <a:pt x="494" y="818"/>
                    <a:pt x="491" y="816"/>
                    <a:pt x="488" y="816"/>
                  </a:cubicBezTo>
                  <a:moveTo>
                    <a:pt x="578" y="789"/>
                  </a:moveTo>
                  <a:cubicBezTo>
                    <a:pt x="564" y="796"/>
                    <a:pt x="549" y="801"/>
                    <a:pt x="534" y="805"/>
                  </a:cubicBezTo>
                  <a:cubicBezTo>
                    <a:pt x="530" y="806"/>
                    <a:pt x="529" y="810"/>
                    <a:pt x="530" y="813"/>
                  </a:cubicBezTo>
                  <a:cubicBezTo>
                    <a:pt x="531" y="816"/>
                    <a:pt x="534" y="818"/>
                    <a:pt x="537" y="817"/>
                  </a:cubicBezTo>
                  <a:cubicBezTo>
                    <a:pt x="553" y="812"/>
                    <a:pt x="568" y="807"/>
                    <a:pt x="583" y="800"/>
                  </a:cubicBezTo>
                  <a:cubicBezTo>
                    <a:pt x="586" y="799"/>
                    <a:pt x="587" y="796"/>
                    <a:pt x="586" y="792"/>
                  </a:cubicBezTo>
                  <a:cubicBezTo>
                    <a:pt x="584" y="789"/>
                    <a:pt x="581" y="788"/>
                    <a:pt x="578" y="789"/>
                  </a:cubicBezTo>
                  <a:moveTo>
                    <a:pt x="659" y="742"/>
                  </a:moveTo>
                  <a:cubicBezTo>
                    <a:pt x="647" y="752"/>
                    <a:pt x="634" y="760"/>
                    <a:pt x="620" y="768"/>
                  </a:cubicBezTo>
                  <a:cubicBezTo>
                    <a:pt x="617" y="770"/>
                    <a:pt x="616" y="774"/>
                    <a:pt x="618" y="776"/>
                  </a:cubicBezTo>
                  <a:cubicBezTo>
                    <a:pt x="619" y="779"/>
                    <a:pt x="623" y="780"/>
                    <a:pt x="626" y="779"/>
                  </a:cubicBezTo>
                  <a:cubicBezTo>
                    <a:pt x="640" y="770"/>
                    <a:pt x="653" y="762"/>
                    <a:pt x="666" y="752"/>
                  </a:cubicBezTo>
                  <a:cubicBezTo>
                    <a:pt x="669" y="750"/>
                    <a:pt x="670" y="746"/>
                    <a:pt x="668" y="744"/>
                  </a:cubicBezTo>
                  <a:cubicBezTo>
                    <a:pt x="666" y="741"/>
                    <a:pt x="662" y="740"/>
                    <a:pt x="659" y="742"/>
                  </a:cubicBezTo>
                  <a:moveTo>
                    <a:pt x="728" y="678"/>
                  </a:moveTo>
                  <a:cubicBezTo>
                    <a:pt x="717" y="690"/>
                    <a:pt x="707" y="701"/>
                    <a:pt x="695" y="712"/>
                  </a:cubicBezTo>
                  <a:cubicBezTo>
                    <a:pt x="693" y="714"/>
                    <a:pt x="693" y="718"/>
                    <a:pt x="695" y="720"/>
                  </a:cubicBezTo>
                  <a:cubicBezTo>
                    <a:pt x="697" y="723"/>
                    <a:pt x="701" y="723"/>
                    <a:pt x="703" y="721"/>
                  </a:cubicBezTo>
                  <a:cubicBezTo>
                    <a:pt x="715" y="710"/>
                    <a:pt x="726" y="698"/>
                    <a:pt x="737" y="685"/>
                  </a:cubicBezTo>
                  <a:cubicBezTo>
                    <a:pt x="739" y="683"/>
                    <a:pt x="739" y="679"/>
                    <a:pt x="736" y="677"/>
                  </a:cubicBezTo>
                  <a:cubicBezTo>
                    <a:pt x="733" y="675"/>
                    <a:pt x="730" y="675"/>
                    <a:pt x="728" y="678"/>
                  </a:cubicBezTo>
                  <a:moveTo>
                    <a:pt x="779" y="599"/>
                  </a:moveTo>
                  <a:cubicBezTo>
                    <a:pt x="772" y="613"/>
                    <a:pt x="764" y="627"/>
                    <a:pt x="756" y="640"/>
                  </a:cubicBezTo>
                  <a:cubicBezTo>
                    <a:pt x="754" y="643"/>
                    <a:pt x="755" y="646"/>
                    <a:pt x="757" y="648"/>
                  </a:cubicBezTo>
                  <a:cubicBezTo>
                    <a:pt x="760" y="650"/>
                    <a:pt x="764" y="649"/>
                    <a:pt x="766" y="647"/>
                  </a:cubicBezTo>
                  <a:cubicBezTo>
                    <a:pt x="775" y="633"/>
                    <a:pt x="783" y="619"/>
                    <a:pt x="790" y="605"/>
                  </a:cubicBezTo>
                  <a:cubicBezTo>
                    <a:pt x="792" y="602"/>
                    <a:pt x="790" y="598"/>
                    <a:pt x="787" y="597"/>
                  </a:cubicBezTo>
                  <a:cubicBezTo>
                    <a:pt x="784" y="595"/>
                    <a:pt x="781" y="596"/>
                    <a:pt x="779" y="599"/>
                  </a:cubicBezTo>
                  <a:moveTo>
                    <a:pt x="811" y="511"/>
                  </a:moveTo>
                  <a:cubicBezTo>
                    <a:pt x="808" y="526"/>
                    <a:pt x="803" y="541"/>
                    <a:pt x="798" y="556"/>
                  </a:cubicBezTo>
                  <a:cubicBezTo>
                    <a:pt x="797" y="559"/>
                    <a:pt x="798" y="563"/>
                    <a:pt x="802" y="564"/>
                  </a:cubicBezTo>
                  <a:cubicBezTo>
                    <a:pt x="805" y="565"/>
                    <a:pt x="808" y="563"/>
                    <a:pt x="809" y="560"/>
                  </a:cubicBezTo>
                  <a:cubicBezTo>
                    <a:pt x="815" y="545"/>
                    <a:pt x="819" y="529"/>
                    <a:pt x="823" y="514"/>
                  </a:cubicBezTo>
                  <a:cubicBezTo>
                    <a:pt x="824" y="510"/>
                    <a:pt x="822" y="507"/>
                    <a:pt x="819" y="506"/>
                  </a:cubicBezTo>
                  <a:cubicBezTo>
                    <a:pt x="815" y="506"/>
                    <a:pt x="812" y="508"/>
                    <a:pt x="811" y="51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6690644" y="4442396"/>
              <a:ext cx="1433513" cy="1435100"/>
            </a:xfrm>
            <a:custGeom>
              <a:avLst/>
              <a:gdLst>
                <a:gd name="T0" fmla="*/ 846 w 855"/>
                <a:gd name="T1" fmla="*/ 481 h 856"/>
                <a:gd name="T2" fmla="*/ 849 w 855"/>
                <a:gd name="T3" fmla="*/ 421 h 856"/>
                <a:gd name="T4" fmla="*/ 847 w 855"/>
                <a:gd name="T5" fmla="*/ 386 h 856"/>
                <a:gd name="T6" fmla="*/ 833 w 855"/>
                <a:gd name="T7" fmla="*/ 334 h 856"/>
                <a:gd name="T8" fmla="*/ 831 w 855"/>
                <a:gd name="T9" fmla="*/ 286 h 856"/>
                <a:gd name="T10" fmla="*/ 752 w 855"/>
                <a:gd name="T11" fmla="*/ 168 h 856"/>
                <a:gd name="T12" fmla="*/ 762 w 855"/>
                <a:gd name="T13" fmla="*/ 160 h 856"/>
                <a:gd name="T14" fmla="*/ 721 w 855"/>
                <a:gd name="T15" fmla="*/ 133 h 856"/>
                <a:gd name="T16" fmla="*/ 685 w 855"/>
                <a:gd name="T17" fmla="*/ 94 h 856"/>
                <a:gd name="T18" fmla="*/ 656 w 855"/>
                <a:gd name="T19" fmla="*/ 73 h 856"/>
                <a:gd name="T20" fmla="*/ 607 w 855"/>
                <a:gd name="T21" fmla="*/ 53 h 856"/>
                <a:gd name="T22" fmla="*/ 568 w 855"/>
                <a:gd name="T23" fmla="*/ 23 h 856"/>
                <a:gd name="T24" fmla="*/ 427 w 855"/>
                <a:gd name="T25" fmla="*/ 12 h 856"/>
                <a:gd name="T26" fmla="*/ 475 w 855"/>
                <a:gd name="T27" fmla="*/ 2 h 856"/>
                <a:gd name="T28" fmla="*/ 427 w 855"/>
                <a:gd name="T29" fmla="*/ 12 h 856"/>
                <a:gd name="T30" fmla="*/ 379 w 855"/>
                <a:gd name="T31" fmla="*/ 2 h 856"/>
                <a:gd name="T32" fmla="*/ 334 w 855"/>
                <a:gd name="T33" fmla="*/ 22 h 856"/>
                <a:gd name="T34" fmla="*/ 286 w 855"/>
                <a:gd name="T35" fmla="*/ 24 h 856"/>
                <a:gd name="T36" fmla="*/ 168 w 855"/>
                <a:gd name="T37" fmla="*/ 103 h 856"/>
                <a:gd name="T38" fmla="*/ 160 w 855"/>
                <a:gd name="T39" fmla="*/ 93 h 856"/>
                <a:gd name="T40" fmla="*/ 133 w 855"/>
                <a:gd name="T41" fmla="*/ 134 h 856"/>
                <a:gd name="T42" fmla="*/ 94 w 855"/>
                <a:gd name="T43" fmla="*/ 170 h 856"/>
                <a:gd name="T44" fmla="*/ 73 w 855"/>
                <a:gd name="T45" fmla="*/ 198 h 856"/>
                <a:gd name="T46" fmla="*/ 52 w 855"/>
                <a:gd name="T47" fmla="*/ 248 h 856"/>
                <a:gd name="T48" fmla="*/ 23 w 855"/>
                <a:gd name="T49" fmla="*/ 287 h 856"/>
                <a:gd name="T50" fmla="*/ 22 w 855"/>
                <a:gd name="T51" fmla="*/ 336 h 856"/>
                <a:gd name="T52" fmla="*/ 9 w 855"/>
                <a:gd name="T53" fmla="*/ 375 h 856"/>
                <a:gd name="T54" fmla="*/ 6 w 855"/>
                <a:gd name="T55" fmla="*/ 434 h 856"/>
                <a:gd name="T56" fmla="*/ 8 w 855"/>
                <a:gd name="T57" fmla="*/ 469 h 856"/>
                <a:gd name="T58" fmla="*/ 22 w 855"/>
                <a:gd name="T59" fmla="*/ 521 h 856"/>
                <a:gd name="T60" fmla="*/ 27 w 855"/>
                <a:gd name="T61" fmla="*/ 562 h 856"/>
                <a:gd name="T62" fmla="*/ 53 w 855"/>
                <a:gd name="T63" fmla="*/ 608 h 856"/>
                <a:gd name="T64" fmla="*/ 65 w 855"/>
                <a:gd name="T65" fmla="*/ 656 h 856"/>
                <a:gd name="T66" fmla="*/ 168 w 855"/>
                <a:gd name="T67" fmla="*/ 753 h 856"/>
                <a:gd name="T68" fmla="*/ 161 w 855"/>
                <a:gd name="T69" fmla="*/ 762 h 856"/>
                <a:gd name="T70" fmla="*/ 206 w 855"/>
                <a:gd name="T71" fmla="*/ 780 h 856"/>
                <a:gd name="T72" fmla="*/ 250 w 855"/>
                <a:gd name="T73" fmla="*/ 811 h 856"/>
                <a:gd name="T74" fmla="*/ 283 w 855"/>
                <a:gd name="T75" fmla="*/ 824 h 856"/>
                <a:gd name="T76" fmla="*/ 335 w 855"/>
                <a:gd name="T77" fmla="*/ 833 h 856"/>
                <a:gd name="T78" fmla="*/ 375 w 855"/>
                <a:gd name="T79" fmla="*/ 846 h 856"/>
                <a:gd name="T80" fmla="*/ 434 w 855"/>
                <a:gd name="T81" fmla="*/ 850 h 856"/>
                <a:gd name="T82" fmla="*/ 474 w 855"/>
                <a:gd name="T83" fmla="*/ 841 h 856"/>
                <a:gd name="T84" fmla="*/ 527 w 855"/>
                <a:gd name="T85" fmla="*/ 838 h 856"/>
                <a:gd name="T86" fmla="*/ 565 w 855"/>
                <a:gd name="T87" fmla="*/ 820 h 856"/>
                <a:gd name="T88" fmla="*/ 616 w 855"/>
                <a:gd name="T89" fmla="*/ 805 h 856"/>
                <a:gd name="T90" fmla="*/ 649 w 855"/>
                <a:gd name="T91" fmla="*/ 780 h 856"/>
                <a:gd name="T92" fmla="*/ 695 w 855"/>
                <a:gd name="T93" fmla="*/ 754 h 856"/>
                <a:gd name="T94" fmla="*/ 722 w 855"/>
                <a:gd name="T95" fmla="*/ 730 h 856"/>
                <a:gd name="T96" fmla="*/ 753 w 855"/>
                <a:gd name="T97" fmla="*/ 687 h 856"/>
                <a:gd name="T98" fmla="*/ 782 w 855"/>
                <a:gd name="T99" fmla="*/ 657 h 856"/>
                <a:gd name="T100" fmla="*/ 802 w 855"/>
                <a:gd name="T101" fmla="*/ 608 h 856"/>
                <a:gd name="T102" fmla="*/ 832 w 855"/>
                <a:gd name="T103" fmla="*/ 569 h 856"/>
                <a:gd name="T104" fmla="*/ 833 w 855"/>
                <a:gd name="T105" fmla="*/ 52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5" h="856">
                  <a:moveTo>
                    <a:pt x="843" y="427"/>
                  </a:moveTo>
                  <a:cubicBezTo>
                    <a:pt x="843" y="428"/>
                    <a:pt x="843" y="428"/>
                    <a:pt x="843" y="428"/>
                  </a:cubicBezTo>
                  <a:cubicBezTo>
                    <a:pt x="843" y="443"/>
                    <a:pt x="843" y="459"/>
                    <a:pt x="841" y="474"/>
                  </a:cubicBezTo>
                  <a:cubicBezTo>
                    <a:pt x="840" y="478"/>
                    <a:pt x="843" y="480"/>
                    <a:pt x="846" y="481"/>
                  </a:cubicBezTo>
                  <a:cubicBezTo>
                    <a:pt x="849" y="481"/>
                    <a:pt x="852" y="479"/>
                    <a:pt x="853" y="476"/>
                  </a:cubicBezTo>
                  <a:cubicBezTo>
                    <a:pt x="855" y="460"/>
                    <a:pt x="855" y="444"/>
                    <a:pt x="855" y="428"/>
                  </a:cubicBezTo>
                  <a:cubicBezTo>
                    <a:pt x="855" y="427"/>
                    <a:pt x="855" y="427"/>
                    <a:pt x="855" y="427"/>
                  </a:cubicBezTo>
                  <a:cubicBezTo>
                    <a:pt x="855" y="423"/>
                    <a:pt x="853" y="421"/>
                    <a:pt x="849" y="421"/>
                  </a:cubicBezTo>
                  <a:cubicBezTo>
                    <a:pt x="846" y="421"/>
                    <a:pt x="843" y="423"/>
                    <a:pt x="843" y="427"/>
                  </a:cubicBezTo>
                  <a:moveTo>
                    <a:pt x="833" y="334"/>
                  </a:moveTo>
                  <a:cubicBezTo>
                    <a:pt x="836" y="349"/>
                    <a:pt x="839" y="365"/>
                    <a:pt x="841" y="380"/>
                  </a:cubicBezTo>
                  <a:cubicBezTo>
                    <a:pt x="841" y="384"/>
                    <a:pt x="844" y="386"/>
                    <a:pt x="847" y="386"/>
                  </a:cubicBezTo>
                  <a:cubicBezTo>
                    <a:pt x="851" y="385"/>
                    <a:pt x="853" y="382"/>
                    <a:pt x="853" y="379"/>
                  </a:cubicBezTo>
                  <a:cubicBezTo>
                    <a:pt x="851" y="363"/>
                    <a:pt x="848" y="347"/>
                    <a:pt x="845" y="332"/>
                  </a:cubicBezTo>
                  <a:cubicBezTo>
                    <a:pt x="844" y="328"/>
                    <a:pt x="841" y="326"/>
                    <a:pt x="837" y="327"/>
                  </a:cubicBezTo>
                  <a:cubicBezTo>
                    <a:pt x="834" y="328"/>
                    <a:pt x="832" y="331"/>
                    <a:pt x="833" y="334"/>
                  </a:cubicBezTo>
                  <a:moveTo>
                    <a:pt x="802" y="246"/>
                  </a:moveTo>
                  <a:cubicBezTo>
                    <a:pt x="809" y="260"/>
                    <a:pt x="815" y="275"/>
                    <a:pt x="820" y="289"/>
                  </a:cubicBezTo>
                  <a:cubicBezTo>
                    <a:pt x="821" y="293"/>
                    <a:pt x="824" y="294"/>
                    <a:pt x="828" y="293"/>
                  </a:cubicBezTo>
                  <a:cubicBezTo>
                    <a:pt x="831" y="292"/>
                    <a:pt x="832" y="289"/>
                    <a:pt x="831" y="286"/>
                  </a:cubicBezTo>
                  <a:cubicBezTo>
                    <a:pt x="826" y="270"/>
                    <a:pt x="820" y="256"/>
                    <a:pt x="813" y="241"/>
                  </a:cubicBezTo>
                  <a:cubicBezTo>
                    <a:pt x="811" y="238"/>
                    <a:pt x="808" y="237"/>
                    <a:pt x="805" y="238"/>
                  </a:cubicBezTo>
                  <a:cubicBezTo>
                    <a:pt x="802" y="240"/>
                    <a:pt x="801" y="243"/>
                    <a:pt x="802" y="246"/>
                  </a:cubicBezTo>
                  <a:moveTo>
                    <a:pt x="752" y="168"/>
                  </a:moveTo>
                  <a:cubicBezTo>
                    <a:pt x="762" y="180"/>
                    <a:pt x="771" y="193"/>
                    <a:pt x="779" y="206"/>
                  </a:cubicBezTo>
                  <a:cubicBezTo>
                    <a:pt x="781" y="209"/>
                    <a:pt x="785" y="209"/>
                    <a:pt x="788" y="208"/>
                  </a:cubicBezTo>
                  <a:cubicBezTo>
                    <a:pt x="790" y="206"/>
                    <a:pt x="791" y="202"/>
                    <a:pt x="789" y="199"/>
                  </a:cubicBezTo>
                  <a:cubicBezTo>
                    <a:pt x="781" y="186"/>
                    <a:pt x="772" y="173"/>
                    <a:pt x="762" y="160"/>
                  </a:cubicBezTo>
                  <a:cubicBezTo>
                    <a:pt x="760" y="158"/>
                    <a:pt x="756" y="157"/>
                    <a:pt x="753" y="159"/>
                  </a:cubicBezTo>
                  <a:cubicBezTo>
                    <a:pt x="751" y="161"/>
                    <a:pt x="750" y="165"/>
                    <a:pt x="752" y="168"/>
                  </a:cubicBezTo>
                  <a:moveTo>
                    <a:pt x="686" y="102"/>
                  </a:moveTo>
                  <a:cubicBezTo>
                    <a:pt x="698" y="112"/>
                    <a:pt x="710" y="122"/>
                    <a:pt x="721" y="133"/>
                  </a:cubicBezTo>
                  <a:cubicBezTo>
                    <a:pt x="723" y="135"/>
                    <a:pt x="727" y="135"/>
                    <a:pt x="730" y="133"/>
                  </a:cubicBezTo>
                  <a:cubicBezTo>
                    <a:pt x="732" y="131"/>
                    <a:pt x="732" y="127"/>
                    <a:pt x="730" y="125"/>
                  </a:cubicBezTo>
                  <a:cubicBezTo>
                    <a:pt x="718" y="113"/>
                    <a:pt x="706" y="103"/>
                    <a:pt x="694" y="93"/>
                  </a:cubicBezTo>
                  <a:cubicBezTo>
                    <a:pt x="691" y="91"/>
                    <a:pt x="687" y="91"/>
                    <a:pt x="685" y="94"/>
                  </a:cubicBezTo>
                  <a:cubicBezTo>
                    <a:pt x="683" y="96"/>
                    <a:pt x="684" y="100"/>
                    <a:pt x="686" y="102"/>
                  </a:cubicBezTo>
                  <a:moveTo>
                    <a:pt x="607" y="53"/>
                  </a:moveTo>
                  <a:cubicBezTo>
                    <a:pt x="621" y="59"/>
                    <a:pt x="635" y="67"/>
                    <a:pt x="648" y="75"/>
                  </a:cubicBezTo>
                  <a:cubicBezTo>
                    <a:pt x="651" y="77"/>
                    <a:pt x="655" y="76"/>
                    <a:pt x="656" y="73"/>
                  </a:cubicBezTo>
                  <a:cubicBezTo>
                    <a:pt x="658" y="70"/>
                    <a:pt x="657" y="67"/>
                    <a:pt x="655" y="65"/>
                  </a:cubicBezTo>
                  <a:cubicBezTo>
                    <a:pt x="641" y="56"/>
                    <a:pt x="627" y="49"/>
                    <a:pt x="613" y="42"/>
                  </a:cubicBezTo>
                  <a:cubicBezTo>
                    <a:pt x="610" y="40"/>
                    <a:pt x="606" y="42"/>
                    <a:pt x="605" y="45"/>
                  </a:cubicBezTo>
                  <a:cubicBezTo>
                    <a:pt x="603" y="48"/>
                    <a:pt x="604" y="51"/>
                    <a:pt x="607" y="53"/>
                  </a:cubicBezTo>
                  <a:moveTo>
                    <a:pt x="519" y="22"/>
                  </a:moveTo>
                  <a:cubicBezTo>
                    <a:pt x="535" y="25"/>
                    <a:pt x="550" y="30"/>
                    <a:pt x="564" y="35"/>
                  </a:cubicBezTo>
                  <a:cubicBezTo>
                    <a:pt x="567" y="36"/>
                    <a:pt x="571" y="34"/>
                    <a:pt x="572" y="31"/>
                  </a:cubicBezTo>
                  <a:cubicBezTo>
                    <a:pt x="573" y="28"/>
                    <a:pt x="571" y="25"/>
                    <a:pt x="568" y="23"/>
                  </a:cubicBezTo>
                  <a:cubicBezTo>
                    <a:pt x="553" y="18"/>
                    <a:pt x="538" y="14"/>
                    <a:pt x="522" y="10"/>
                  </a:cubicBezTo>
                  <a:cubicBezTo>
                    <a:pt x="519" y="10"/>
                    <a:pt x="516" y="12"/>
                    <a:pt x="515" y="15"/>
                  </a:cubicBezTo>
                  <a:cubicBezTo>
                    <a:pt x="514" y="18"/>
                    <a:pt x="516" y="21"/>
                    <a:pt x="519" y="22"/>
                  </a:cubicBezTo>
                  <a:moveTo>
                    <a:pt x="427" y="12"/>
                  </a:moveTo>
                  <a:cubicBezTo>
                    <a:pt x="427" y="12"/>
                    <a:pt x="427" y="12"/>
                    <a:pt x="427" y="12"/>
                  </a:cubicBezTo>
                  <a:cubicBezTo>
                    <a:pt x="443" y="12"/>
                    <a:pt x="458" y="13"/>
                    <a:pt x="473" y="14"/>
                  </a:cubicBezTo>
                  <a:cubicBezTo>
                    <a:pt x="477" y="15"/>
                    <a:pt x="480" y="12"/>
                    <a:pt x="480" y="9"/>
                  </a:cubicBezTo>
                  <a:cubicBezTo>
                    <a:pt x="480" y="6"/>
                    <a:pt x="478" y="3"/>
                    <a:pt x="475" y="2"/>
                  </a:cubicBezTo>
                  <a:cubicBezTo>
                    <a:pt x="459" y="1"/>
                    <a:pt x="443" y="0"/>
                    <a:pt x="427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4" y="0"/>
                    <a:pt x="421" y="2"/>
                    <a:pt x="421" y="6"/>
                  </a:cubicBezTo>
                  <a:cubicBezTo>
                    <a:pt x="421" y="9"/>
                    <a:pt x="424" y="12"/>
                    <a:pt x="427" y="12"/>
                  </a:cubicBezTo>
                  <a:moveTo>
                    <a:pt x="334" y="22"/>
                  </a:moveTo>
                  <a:cubicBezTo>
                    <a:pt x="349" y="19"/>
                    <a:pt x="365" y="16"/>
                    <a:pt x="380" y="14"/>
                  </a:cubicBezTo>
                  <a:cubicBezTo>
                    <a:pt x="384" y="14"/>
                    <a:pt x="386" y="11"/>
                    <a:pt x="386" y="8"/>
                  </a:cubicBezTo>
                  <a:cubicBezTo>
                    <a:pt x="385" y="4"/>
                    <a:pt x="382" y="2"/>
                    <a:pt x="379" y="2"/>
                  </a:cubicBezTo>
                  <a:cubicBezTo>
                    <a:pt x="363" y="4"/>
                    <a:pt x="347" y="7"/>
                    <a:pt x="332" y="11"/>
                  </a:cubicBezTo>
                  <a:cubicBezTo>
                    <a:pt x="328" y="11"/>
                    <a:pt x="326" y="14"/>
                    <a:pt x="327" y="18"/>
                  </a:cubicBezTo>
                  <a:cubicBezTo>
                    <a:pt x="328" y="21"/>
                    <a:pt x="331" y="23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moveTo>
                    <a:pt x="246" y="53"/>
                  </a:moveTo>
                  <a:cubicBezTo>
                    <a:pt x="260" y="46"/>
                    <a:pt x="275" y="40"/>
                    <a:pt x="290" y="35"/>
                  </a:cubicBezTo>
                  <a:cubicBezTo>
                    <a:pt x="293" y="34"/>
                    <a:pt x="294" y="31"/>
                    <a:pt x="293" y="28"/>
                  </a:cubicBezTo>
                  <a:cubicBezTo>
                    <a:pt x="292" y="24"/>
                    <a:pt x="289" y="23"/>
                    <a:pt x="286" y="24"/>
                  </a:cubicBezTo>
                  <a:cubicBezTo>
                    <a:pt x="270" y="29"/>
                    <a:pt x="256" y="35"/>
                    <a:pt x="241" y="42"/>
                  </a:cubicBezTo>
                  <a:cubicBezTo>
                    <a:pt x="238" y="44"/>
                    <a:pt x="237" y="47"/>
                    <a:pt x="238" y="50"/>
                  </a:cubicBezTo>
                  <a:cubicBezTo>
                    <a:pt x="240" y="53"/>
                    <a:pt x="244" y="55"/>
                    <a:pt x="246" y="53"/>
                  </a:cubicBezTo>
                  <a:moveTo>
                    <a:pt x="168" y="103"/>
                  </a:moveTo>
                  <a:cubicBezTo>
                    <a:pt x="180" y="93"/>
                    <a:pt x="193" y="84"/>
                    <a:pt x="206" y="76"/>
                  </a:cubicBezTo>
                  <a:cubicBezTo>
                    <a:pt x="209" y="74"/>
                    <a:pt x="209" y="70"/>
                    <a:pt x="208" y="67"/>
                  </a:cubicBezTo>
                  <a:cubicBezTo>
                    <a:pt x="206" y="65"/>
                    <a:pt x="202" y="64"/>
                    <a:pt x="199" y="66"/>
                  </a:cubicBezTo>
                  <a:cubicBezTo>
                    <a:pt x="186" y="74"/>
                    <a:pt x="173" y="83"/>
                    <a:pt x="160" y="93"/>
                  </a:cubicBezTo>
                  <a:cubicBezTo>
                    <a:pt x="158" y="95"/>
                    <a:pt x="157" y="99"/>
                    <a:pt x="159" y="102"/>
                  </a:cubicBezTo>
                  <a:cubicBezTo>
                    <a:pt x="161" y="104"/>
                    <a:pt x="165" y="105"/>
                    <a:pt x="168" y="103"/>
                  </a:cubicBezTo>
                  <a:moveTo>
                    <a:pt x="102" y="169"/>
                  </a:moveTo>
                  <a:cubicBezTo>
                    <a:pt x="112" y="157"/>
                    <a:pt x="122" y="145"/>
                    <a:pt x="133" y="134"/>
                  </a:cubicBezTo>
                  <a:cubicBezTo>
                    <a:pt x="135" y="132"/>
                    <a:pt x="135" y="128"/>
                    <a:pt x="133" y="125"/>
                  </a:cubicBezTo>
                  <a:cubicBezTo>
                    <a:pt x="131" y="123"/>
                    <a:pt x="127" y="123"/>
                    <a:pt x="125" y="125"/>
                  </a:cubicBezTo>
                  <a:cubicBezTo>
                    <a:pt x="113" y="137"/>
                    <a:pt x="103" y="149"/>
                    <a:pt x="93" y="161"/>
                  </a:cubicBezTo>
                  <a:cubicBezTo>
                    <a:pt x="91" y="164"/>
                    <a:pt x="91" y="168"/>
                    <a:pt x="94" y="170"/>
                  </a:cubicBezTo>
                  <a:cubicBezTo>
                    <a:pt x="96" y="172"/>
                    <a:pt x="100" y="171"/>
                    <a:pt x="102" y="169"/>
                  </a:cubicBezTo>
                  <a:moveTo>
                    <a:pt x="52" y="248"/>
                  </a:moveTo>
                  <a:cubicBezTo>
                    <a:pt x="59" y="234"/>
                    <a:pt x="67" y="220"/>
                    <a:pt x="75" y="207"/>
                  </a:cubicBezTo>
                  <a:cubicBezTo>
                    <a:pt x="77" y="204"/>
                    <a:pt x="76" y="200"/>
                    <a:pt x="73" y="198"/>
                  </a:cubicBezTo>
                  <a:cubicBezTo>
                    <a:pt x="70" y="197"/>
                    <a:pt x="67" y="198"/>
                    <a:pt x="65" y="200"/>
                  </a:cubicBezTo>
                  <a:cubicBezTo>
                    <a:pt x="56" y="214"/>
                    <a:pt x="49" y="228"/>
                    <a:pt x="42" y="242"/>
                  </a:cubicBezTo>
                  <a:cubicBezTo>
                    <a:pt x="40" y="245"/>
                    <a:pt x="41" y="249"/>
                    <a:pt x="44" y="250"/>
                  </a:cubicBezTo>
                  <a:cubicBezTo>
                    <a:pt x="47" y="252"/>
                    <a:pt x="51" y="251"/>
                    <a:pt x="52" y="248"/>
                  </a:cubicBezTo>
                  <a:moveTo>
                    <a:pt x="22" y="336"/>
                  </a:moveTo>
                  <a:cubicBezTo>
                    <a:pt x="25" y="320"/>
                    <a:pt x="30" y="305"/>
                    <a:pt x="35" y="291"/>
                  </a:cubicBezTo>
                  <a:cubicBezTo>
                    <a:pt x="36" y="288"/>
                    <a:pt x="34" y="284"/>
                    <a:pt x="31" y="283"/>
                  </a:cubicBezTo>
                  <a:cubicBezTo>
                    <a:pt x="28" y="282"/>
                    <a:pt x="24" y="284"/>
                    <a:pt x="23" y="287"/>
                  </a:cubicBezTo>
                  <a:cubicBezTo>
                    <a:pt x="18" y="302"/>
                    <a:pt x="14" y="317"/>
                    <a:pt x="10" y="333"/>
                  </a:cubicBezTo>
                  <a:cubicBezTo>
                    <a:pt x="9" y="336"/>
                    <a:pt x="11" y="339"/>
                    <a:pt x="15" y="340"/>
                  </a:cubicBezTo>
                  <a:cubicBezTo>
                    <a:pt x="18" y="341"/>
                    <a:pt x="21" y="339"/>
                    <a:pt x="22" y="336"/>
                  </a:cubicBezTo>
                  <a:cubicBezTo>
                    <a:pt x="22" y="336"/>
                    <a:pt x="22" y="336"/>
                    <a:pt x="22" y="336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12"/>
                    <a:pt x="12" y="397"/>
                    <a:pt x="14" y="382"/>
                  </a:cubicBezTo>
                  <a:cubicBezTo>
                    <a:pt x="14" y="378"/>
                    <a:pt x="12" y="375"/>
                    <a:pt x="9" y="375"/>
                  </a:cubicBezTo>
                  <a:cubicBezTo>
                    <a:pt x="6" y="375"/>
                    <a:pt x="3" y="377"/>
                    <a:pt x="2" y="380"/>
                  </a:cubicBezTo>
                  <a:cubicBezTo>
                    <a:pt x="0" y="396"/>
                    <a:pt x="0" y="412"/>
                    <a:pt x="0" y="428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31"/>
                    <a:pt x="2" y="434"/>
                    <a:pt x="6" y="434"/>
                  </a:cubicBezTo>
                  <a:cubicBezTo>
                    <a:pt x="9" y="434"/>
                    <a:pt x="12" y="431"/>
                    <a:pt x="12" y="428"/>
                  </a:cubicBezTo>
                  <a:moveTo>
                    <a:pt x="22" y="521"/>
                  </a:moveTo>
                  <a:cubicBezTo>
                    <a:pt x="19" y="506"/>
                    <a:pt x="16" y="490"/>
                    <a:pt x="14" y="475"/>
                  </a:cubicBezTo>
                  <a:cubicBezTo>
                    <a:pt x="14" y="471"/>
                    <a:pt x="11" y="469"/>
                    <a:pt x="8" y="469"/>
                  </a:cubicBezTo>
                  <a:cubicBezTo>
                    <a:pt x="4" y="470"/>
                    <a:pt x="2" y="473"/>
                    <a:pt x="2" y="476"/>
                  </a:cubicBezTo>
                  <a:cubicBezTo>
                    <a:pt x="4" y="492"/>
                    <a:pt x="7" y="508"/>
                    <a:pt x="10" y="523"/>
                  </a:cubicBezTo>
                  <a:cubicBezTo>
                    <a:pt x="11" y="527"/>
                    <a:pt x="14" y="529"/>
                    <a:pt x="18" y="528"/>
                  </a:cubicBezTo>
                  <a:cubicBezTo>
                    <a:pt x="21" y="527"/>
                    <a:pt x="23" y="524"/>
                    <a:pt x="22" y="521"/>
                  </a:cubicBezTo>
                  <a:cubicBezTo>
                    <a:pt x="22" y="521"/>
                    <a:pt x="22" y="521"/>
                    <a:pt x="22" y="521"/>
                  </a:cubicBezTo>
                  <a:moveTo>
                    <a:pt x="53" y="608"/>
                  </a:moveTo>
                  <a:cubicBezTo>
                    <a:pt x="46" y="595"/>
                    <a:pt x="40" y="580"/>
                    <a:pt x="35" y="565"/>
                  </a:cubicBezTo>
                  <a:cubicBezTo>
                    <a:pt x="34" y="562"/>
                    <a:pt x="30" y="561"/>
                    <a:pt x="27" y="562"/>
                  </a:cubicBezTo>
                  <a:cubicBezTo>
                    <a:pt x="24" y="563"/>
                    <a:pt x="23" y="566"/>
                    <a:pt x="24" y="569"/>
                  </a:cubicBezTo>
                  <a:cubicBezTo>
                    <a:pt x="29" y="585"/>
                    <a:pt x="35" y="599"/>
                    <a:pt x="42" y="614"/>
                  </a:cubicBezTo>
                  <a:cubicBezTo>
                    <a:pt x="43" y="617"/>
                    <a:pt x="47" y="618"/>
                    <a:pt x="50" y="616"/>
                  </a:cubicBezTo>
                  <a:cubicBezTo>
                    <a:pt x="53" y="615"/>
                    <a:pt x="54" y="611"/>
                    <a:pt x="53" y="608"/>
                  </a:cubicBezTo>
                  <a:moveTo>
                    <a:pt x="103" y="687"/>
                  </a:moveTo>
                  <a:cubicBezTo>
                    <a:pt x="93" y="675"/>
                    <a:pt x="84" y="662"/>
                    <a:pt x="75" y="649"/>
                  </a:cubicBezTo>
                  <a:cubicBezTo>
                    <a:pt x="74" y="646"/>
                    <a:pt x="70" y="646"/>
                    <a:pt x="67" y="647"/>
                  </a:cubicBezTo>
                  <a:cubicBezTo>
                    <a:pt x="64" y="649"/>
                    <a:pt x="64" y="653"/>
                    <a:pt x="65" y="656"/>
                  </a:cubicBezTo>
                  <a:cubicBezTo>
                    <a:pt x="74" y="669"/>
                    <a:pt x="83" y="682"/>
                    <a:pt x="93" y="695"/>
                  </a:cubicBezTo>
                  <a:cubicBezTo>
                    <a:pt x="95" y="697"/>
                    <a:pt x="99" y="698"/>
                    <a:pt x="102" y="696"/>
                  </a:cubicBezTo>
                  <a:cubicBezTo>
                    <a:pt x="104" y="694"/>
                    <a:pt x="105" y="690"/>
                    <a:pt x="103" y="687"/>
                  </a:cubicBezTo>
                  <a:moveTo>
                    <a:pt x="168" y="753"/>
                  </a:moveTo>
                  <a:cubicBezTo>
                    <a:pt x="156" y="743"/>
                    <a:pt x="145" y="733"/>
                    <a:pt x="134" y="722"/>
                  </a:cubicBezTo>
                  <a:cubicBezTo>
                    <a:pt x="131" y="720"/>
                    <a:pt x="127" y="720"/>
                    <a:pt x="125" y="722"/>
                  </a:cubicBezTo>
                  <a:cubicBezTo>
                    <a:pt x="123" y="724"/>
                    <a:pt x="123" y="728"/>
                    <a:pt x="125" y="730"/>
                  </a:cubicBezTo>
                  <a:cubicBezTo>
                    <a:pt x="136" y="742"/>
                    <a:pt x="148" y="752"/>
                    <a:pt x="161" y="762"/>
                  </a:cubicBezTo>
                  <a:cubicBezTo>
                    <a:pt x="164" y="764"/>
                    <a:pt x="167" y="764"/>
                    <a:pt x="169" y="761"/>
                  </a:cubicBezTo>
                  <a:cubicBezTo>
                    <a:pt x="171" y="759"/>
                    <a:pt x="171" y="755"/>
                    <a:pt x="168" y="753"/>
                  </a:cubicBezTo>
                  <a:moveTo>
                    <a:pt x="247" y="803"/>
                  </a:moveTo>
                  <a:cubicBezTo>
                    <a:pt x="233" y="796"/>
                    <a:pt x="220" y="788"/>
                    <a:pt x="206" y="780"/>
                  </a:cubicBezTo>
                  <a:cubicBezTo>
                    <a:pt x="204" y="778"/>
                    <a:pt x="200" y="779"/>
                    <a:pt x="198" y="782"/>
                  </a:cubicBezTo>
                  <a:cubicBezTo>
                    <a:pt x="196" y="785"/>
                    <a:pt x="197" y="788"/>
                    <a:pt x="200" y="790"/>
                  </a:cubicBezTo>
                  <a:cubicBezTo>
                    <a:pt x="214" y="799"/>
                    <a:pt x="228" y="806"/>
                    <a:pt x="242" y="813"/>
                  </a:cubicBezTo>
                  <a:cubicBezTo>
                    <a:pt x="245" y="815"/>
                    <a:pt x="249" y="814"/>
                    <a:pt x="250" y="811"/>
                  </a:cubicBezTo>
                  <a:cubicBezTo>
                    <a:pt x="251" y="808"/>
                    <a:pt x="250" y="804"/>
                    <a:pt x="247" y="803"/>
                  </a:cubicBezTo>
                  <a:moveTo>
                    <a:pt x="335" y="833"/>
                  </a:moveTo>
                  <a:cubicBezTo>
                    <a:pt x="320" y="830"/>
                    <a:pt x="305" y="826"/>
                    <a:pt x="290" y="820"/>
                  </a:cubicBezTo>
                  <a:cubicBezTo>
                    <a:pt x="287" y="819"/>
                    <a:pt x="284" y="821"/>
                    <a:pt x="283" y="824"/>
                  </a:cubicBezTo>
                  <a:cubicBezTo>
                    <a:pt x="282" y="827"/>
                    <a:pt x="283" y="831"/>
                    <a:pt x="286" y="832"/>
                  </a:cubicBezTo>
                  <a:cubicBezTo>
                    <a:pt x="301" y="837"/>
                    <a:pt x="317" y="841"/>
                    <a:pt x="333" y="845"/>
                  </a:cubicBezTo>
                  <a:cubicBezTo>
                    <a:pt x="336" y="846"/>
                    <a:pt x="339" y="844"/>
                    <a:pt x="340" y="840"/>
                  </a:cubicBezTo>
                  <a:cubicBezTo>
                    <a:pt x="340" y="837"/>
                    <a:pt x="338" y="834"/>
                    <a:pt x="335" y="833"/>
                  </a:cubicBezTo>
                  <a:moveTo>
                    <a:pt x="428" y="844"/>
                  </a:moveTo>
                  <a:cubicBezTo>
                    <a:pt x="427" y="844"/>
                    <a:pt x="427" y="844"/>
                    <a:pt x="427" y="844"/>
                  </a:cubicBezTo>
                  <a:cubicBezTo>
                    <a:pt x="412" y="844"/>
                    <a:pt x="396" y="843"/>
                    <a:pt x="381" y="841"/>
                  </a:cubicBezTo>
                  <a:cubicBezTo>
                    <a:pt x="378" y="841"/>
                    <a:pt x="375" y="843"/>
                    <a:pt x="375" y="846"/>
                  </a:cubicBezTo>
                  <a:cubicBezTo>
                    <a:pt x="374" y="850"/>
                    <a:pt x="377" y="853"/>
                    <a:pt x="380" y="853"/>
                  </a:cubicBezTo>
                  <a:cubicBezTo>
                    <a:pt x="395" y="855"/>
                    <a:pt x="411" y="856"/>
                    <a:pt x="427" y="856"/>
                  </a:cubicBezTo>
                  <a:cubicBezTo>
                    <a:pt x="428" y="856"/>
                    <a:pt x="428" y="856"/>
                    <a:pt x="428" y="856"/>
                  </a:cubicBezTo>
                  <a:cubicBezTo>
                    <a:pt x="431" y="856"/>
                    <a:pt x="434" y="853"/>
                    <a:pt x="434" y="850"/>
                  </a:cubicBezTo>
                  <a:cubicBezTo>
                    <a:pt x="434" y="846"/>
                    <a:pt x="431" y="844"/>
                    <a:pt x="428" y="844"/>
                  </a:cubicBezTo>
                  <a:cubicBezTo>
                    <a:pt x="428" y="844"/>
                    <a:pt x="428" y="844"/>
                    <a:pt x="428" y="844"/>
                  </a:cubicBezTo>
                  <a:moveTo>
                    <a:pt x="520" y="833"/>
                  </a:moveTo>
                  <a:cubicBezTo>
                    <a:pt x="505" y="837"/>
                    <a:pt x="490" y="839"/>
                    <a:pt x="474" y="841"/>
                  </a:cubicBezTo>
                  <a:cubicBezTo>
                    <a:pt x="471" y="841"/>
                    <a:pt x="469" y="844"/>
                    <a:pt x="469" y="848"/>
                  </a:cubicBezTo>
                  <a:cubicBezTo>
                    <a:pt x="469" y="851"/>
                    <a:pt x="472" y="853"/>
                    <a:pt x="476" y="853"/>
                  </a:cubicBezTo>
                  <a:cubicBezTo>
                    <a:pt x="492" y="851"/>
                    <a:pt x="507" y="848"/>
                    <a:pt x="523" y="845"/>
                  </a:cubicBezTo>
                  <a:cubicBezTo>
                    <a:pt x="526" y="844"/>
                    <a:pt x="528" y="841"/>
                    <a:pt x="527" y="838"/>
                  </a:cubicBezTo>
                  <a:cubicBezTo>
                    <a:pt x="527" y="834"/>
                    <a:pt x="523" y="832"/>
                    <a:pt x="520" y="833"/>
                  </a:cubicBezTo>
                  <a:cubicBezTo>
                    <a:pt x="520" y="833"/>
                    <a:pt x="520" y="833"/>
                    <a:pt x="520" y="833"/>
                  </a:cubicBezTo>
                  <a:moveTo>
                    <a:pt x="608" y="802"/>
                  </a:moveTo>
                  <a:cubicBezTo>
                    <a:pt x="594" y="809"/>
                    <a:pt x="580" y="815"/>
                    <a:pt x="565" y="820"/>
                  </a:cubicBezTo>
                  <a:cubicBezTo>
                    <a:pt x="562" y="821"/>
                    <a:pt x="560" y="825"/>
                    <a:pt x="561" y="828"/>
                  </a:cubicBezTo>
                  <a:cubicBezTo>
                    <a:pt x="562" y="831"/>
                    <a:pt x="566" y="833"/>
                    <a:pt x="569" y="832"/>
                  </a:cubicBezTo>
                  <a:cubicBezTo>
                    <a:pt x="584" y="826"/>
                    <a:pt x="599" y="820"/>
                    <a:pt x="613" y="813"/>
                  </a:cubicBezTo>
                  <a:cubicBezTo>
                    <a:pt x="616" y="812"/>
                    <a:pt x="618" y="808"/>
                    <a:pt x="616" y="805"/>
                  </a:cubicBezTo>
                  <a:cubicBezTo>
                    <a:pt x="615" y="802"/>
                    <a:pt x="611" y="801"/>
                    <a:pt x="608" y="802"/>
                  </a:cubicBezTo>
                  <a:cubicBezTo>
                    <a:pt x="608" y="802"/>
                    <a:pt x="608" y="802"/>
                    <a:pt x="608" y="802"/>
                  </a:cubicBezTo>
                  <a:moveTo>
                    <a:pt x="687" y="753"/>
                  </a:moveTo>
                  <a:cubicBezTo>
                    <a:pt x="675" y="762"/>
                    <a:pt x="662" y="772"/>
                    <a:pt x="649" y="780"/>
                  </a:cubicBezTo>
                  <a:cubicBezTo>
                    <a:pt x="646" y="782"/>
                    <a:pt x="645" y="785"/>
                    <a:pt x="647" y="788"/>
                  </a:cubicBezTo>
                  <a:cubicBezTo>
                    <a:pt x="649" y="791"/>
                    <a:pt x="652" y="792"/>
                    <a:pt x="655" y="790"/>
                  </a:cubicBezTo>
                  <a:cubicBezTo>
                    <a:pt x="669" y="781"/>
                    <a:pt x="682" y="772"/>
                    <a:pt x="694" y="762"/>
                  </a:cubicBezTo>
                  <a:cubicBezTo>
                    <a:pt x="697" y="760"/>
                    <a:pt x="697" y="756"/>
                    <a:pt x="695" y="754"/>
                  </a:cubicBezTo>
                  <a:cubicBezTo>
                    <a:pt x="693" y="751"/>
                    <a:pt x="689" y="751"/>
                    <a:pt x="687" y="753"/>
                  </a:cubicBezTo>
                  <a:moveTo>
                    <a:pt x="753" y="687"/>
                  </a:moveTo>
                  <a:cubicBezTo>
                    <a:pt x="743" y="699"/>
                    <a:pt x="733" y="711"/>
                    <a:pt x="722" y="722"/>
                  </a:cubicBezTo>
                  <a:cubicBezTo>
                    <a:pt x="719" y="724"/>
                    <a:pt x="719" y="728"/>
                    <a:pt x="722" y="730"/>
                  </a:cubicBezTo>
                  <a:cubicBezTo>
                    <a:pt x="724" y="733"/>
                    <a:pt x="728" y="733"/>
                    <a:pt x="730" y="730"/>
                  </a:cubicBezTo>
                  <a:cubicBezTo>
                    <a:pt x="741" y="719"/>
                    <a:pt x="752" y="707"/>
                    <a:pt x="762" y="694"/>
                  </a:cubicBezTo>
                  <a:cubicBezTo>
                    <a:pt x="764" y="692"/>
                    <a:pt x="764" y="688"/>
                    <a:pt x="761" y="686"/>
                  </a:cubicBezTo>
                  <a:cubicBezTo>
                    <a:pt x="759" y="684"/>
                    <a:pt x="755" y="684"/>
                    <a:pt x="753" y="687"/>
                  </a:cubicBezTo>
                  <a:cubicBezTo>
                    <a:pt x="753" y="687"/>
                    <a:pt x="753" y="687"/>
                    <a:pt x="753" y="687"/>
                  </a:cubicBezTo>
                  <a:moveTo>
                    <a:pt x="802" y="608"/>
                  </a:moveTo>
                  <a:cubicBezTo>
                    <a:pt x="796" y="622"/>
                    <a:pt x="788" y="636"/>
                    <a:pt x="780" y="649"/>
                  </a:cubicBezTo>
                  <a:cubicBezTo>
                    <a:pt x="778" y="652"/>
                    <a:pt x="779" y="655"/>
                    <a:pt x="782" y="657"/>
                  </a:cubicBezTo>
                  <a:cubicBezTo>
                    <a:pt x="784" y="659"/>
                    <a:pt x="788" y="658"/>
                    <a:pt x="790" y="655"/>
                  </a:cubicBezTo>
                  <a:cubicBezTo>
                    <a:pt x="798" y="642"/>
                    <a:pt x="806" y="628"/>
                    <a:pt x="813" y="613"/>
                  </a:cubicBezTo>
                  <a:cubicBezTo>
                    <a:pt x="815" y="610"/>
                    <a:pt x="813" y="607"/>
                    <a:pt x="810" y="605"/>
                  </a:cubicBezTo>
                  <a:cubicBezTo>
                    <a:pt x="807" y="604"/>
                    <a:pt x="804" y="605"/>
                    <a:pt x="802" y="608"/>
                  </a:cubicBezTo>
                  <a:moveTo>
                    <a:pt x="833" y="520"/>
                  </a:moveTo>
                  <a:cubicBezTo>
                    <a:pt x="830" y="535"/>
                    <a:pt x="825" y="550"/>
                    <a:pt x="820" y="565"/>
                  </a:cubicBezTo>
                  <a:cubicBezTo>
                    <a:pt x="819" y="568"/>
                    <a:pt x="821" y="572"/>
                    <a:pt x="824" y="573"/>
                  </a:cubicBezTo>
                  <a:cubicBezTo>
                    <a:pt x="827" y="574"/>
                    <a:pt x="830" y="572"/>
                    <a:pt x="832" y="569"/>
                  </a:cubicBezTo>
                  <a:cubicBezTo>
                    <a:pt x="837" y="554"/>
                    <a:pt x="841" y="539"/>
                    <a:pt x="845" y="523"/>
                  </a:cubicBezTo>
                  <a:cubicBezTo>
                    <a:pt x="846" y="520"/>
                    <a:pt x="843" y="516"/>
                    <a:pt x="840" y="516"/>
                  </a:cubicBezTo>
                  <a:cubicBezTo>
                    <a:pt x="837" y="515"/>
                    <a:pt x="834" y="517"/>
                    <a:pt x="833" y="520"/>
                  </a:cubicBezTo>
                  <a:cubicBezTo>
                    <a:pt x="833" y="520"/>
                    <a:pt x="833" y="520"/>
                    <a:pt x="833" y="5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4676106" y="4442396"/>
              <a:ext cx="1435101" cy="1435100"/>
            </a:xfrm>
            <a:custGeom>
              <a:avLst/>
              <a:gdLst>
                <a:gd name="T0" fmla="*/ 846 w 856"/>
                <a:gd name="T1" fmla="*/ 481 h 856"/>
                <a:gd name="T2" fmla="*/ 850 w 856"/>
                <a:gd name="T3" fmla="*/ 421 h 856"/>
                <a:gd name="T4" fmla="*/ 848 w 856"/>
                <a:gd name="T5" fmla="*/ 386 h 856"/>
                <a:gd name="T6" fmla="*/ 833 w 856"/>
                <a:gd name="T7" fmla="*/ 334 h 856"/>
                <a:gd name="T8" fmla="*/ 832 w 856"/>
                <a:gd name="T9" fmla="*/ 286 h 856"/>
                <a:gd name="T10" fmla="*/ 753 w 856"/>
                <a:gd name="T11" fmla="*/ 168 h 856"/>
                <a:gd name="T12" fmla="*/ 762 w 856"/>
                <a:gd name="T13" fmla="*/ 160 h 856"/>
                <a:gd name="T14" fmla="*/ 721 w 856"/>
                <a:gd name="T15" fmla="*/ 133 h 856"/>
                <a:gd name="T16" fmla="*/ 686 w 856"/>
                <a:gd name="T17" fmla="*/ 94 h 856"/>
                <a:gd name="T18" fmla="*/ 657 w 856"/>
                <a:gd name="T19" fmla="*/ 73 h 856"/>
                <a:gd name="T20" fmla="*/ 608 w 856"/>
                <a:gd name="T21" fmla="*/ 53 h 856"/>
                <a:gd name="T22" fmla="*/ 569 w 856"/>
                <a:gd name="T23" fmla="*/ 23 h 856"/>
                <a:gd name="T24" fmla="*/ 427 w 856"/>
                <a:gd name="T25" fmla="*/ 12 h 856"/>
                <a:gd name="T26" fmla="*/ 475 w 856"/>
                <a:gd name="T27" fmla="*/ 2 h 856"/>
                <a:gd name="T28" fmla="*/ 427 w 856"/>
                <a:gd name="T29" fmla="*/ 12 h 856"/>
                <a:gd name="T30" fmla="*/ 379 w 856"/>
                <a:gd name="T31" fmla="*/ 2 h 856"/>
                <a:gd name="T32" fmla="*/ 247 w 856"/>
                <a:gd name="T33" fmla="*/ 53 h 856"/>
                <a:gd name="T34" fmla="*/ 242 w 856"/>
                <a:gd name="T35" fmla="*/ 42 h 856"/>
                <a:gd name="T36" fmla="*/ 206 w 856"/>
                <a:gd name="T37" fmla="*/ 76 h 856"/>
                <a:gd name="T38" fmla="*/ 160 w 856"/>
                <a:gd name="T39" fmla="*/ 102 h 856"/>
                <a:gd name="T40" fmla="*/ 133 w 856"/>
                <a:gd name="T41" fmla="*/ 125 h 856"/>
                <a:gd name="T42" fmla="*/ 102 w 856"/>
                <a:gd name="T43" fmla="*/ 169 h 856"/>
                <a:gd name="T44" fmla="*/ 65 w 856"/>
                <a:gd name="T45" fmla="*/ 200 h 856"/>
                <a:gd name="T46" fmla="*/ 22 w 856"/>
                <a:gd name="T47" fmla="*/ 336 h 856"/>
                <a:gd name="T48" fmla="*/ 10 w 856"/>
                <a:gd name="T49" fmla="*/ 333 h 856"/>
                <a:gd name="T50" fmla="*/ 12 w 856"/>
                <a:gd name="T51" fmla="*/ 428 h 856"/>
                <a:gd name="T52" fmla="*/ 0 w 856"/>
                <a:gd name="T53" fmla="*/ 428 h 856"/>
                <a:gd name="T54" fmla="*/ 22 w 856"/>
                <a:gd name="T55" fmla="*/ 521 h 856"/>
                <a:gd name="T56" fmla="*/ 11 w 856"/>
                <a:gd name="T57" fmla="*/ 523 h 856"/>
                <a:gd name="T58" fmla="*/ 35 w 856"/>
                <a:gd name="T59" fmla="*/ 565 h 856"/>
                <a:gd name="T60" fmla="*/ 50 w 856"/>
                <a:gd name="T61" fmla="*/ 616 h 856"/>
                <a:gd name="T62" fmla="*/ 68 w 856"/>
                <a:gd name="T63" fmla="*/ 647 h 856"/>
                <a:gd name="T64" fmla="*/ 103 w 856"/>
                <a:gd name="T65" fmla="*/ 687 h 856"/>
                <a:gd name="T66" fmla="*/ 125 w 856"/>
                <a:gd name="T67" fmla="*/ 730 h 856"/>
                <a:gd name="T68" fmla="*/ 248 w 856"/>
                <a:gd name="T69" fmla="*/ 803 h 856"/>
                <a:gd name="T70" fmla="*/ 242 w 856"/>
                <a:gd name="T71" fmla="*/ 813 h 856"/>
                <a:gd name="T72" fmla="*/ 291 w 856"/>
                <a:gd name="T73" fmla="*/ 820 h 856"/>
                <a:gd name="T74" fmla="*/ 340 w 856"/>
                <a:gd name="T75" fmla="*/ 840 h 856"/>
                <a:gd name="T76" fmla="*/ 381 w 856"/>
                <a:gd name="T77" fmla="*/ 841 h 856"/>
                <a:gd name="T78" fmla="*/ 428 w 856"/>
                <a:gd name="T79" fmla="*/ 856 h 856"/>
                <a:gd name="T80" fmla="*/ 475 w 856"/>
                <a:gd name="T81" fmla="*/ 841 h 856"/>
                <a:gd name="T82" fmla="*/ 528 w 856"/>
                <a:gd name="T83" fmla="*/ 838 h 856"/>
                <a:gd name="T84" fmla="*/ 562 w 856"/>
                <a:gd name="T85" fmla="*/ 828 h 856"/>
                <a:gd name="T86" fmla="*/ 608 w 856"/>
                <a:gd name="T87" fmla="*/ 802 h 856"/>
                <a:gd name="T88" fmla="*/ 656 w 856"/>
                <a:gd name="T89" fmla="*/ 790 h 856"/>
                <a:gd name="T90" fmla="*/ 753 w 856"/>
                <a:gd name="T91" fmla="*/ 687 h 856"/>
                <a:gd name="T92" fmla="*/ 762 w 856"/>
                <a:gd name="T93" fmla="*/ 694 h 856"/>
                <a:gd name="T94" fmla="*/ 780 w 856"/>
                <a:gd name="T95" fmla="*/ 649 h 856"/>
                <a:gd name="T96" fmla="*/ 811 w 856"/>
                <a:gd name="T97" fmla="*/ 605 h 856"/>
                <a:gd name="T98" fmla="*/ 824 w 856"/>
                <a:gd name="T99" fmla="*/ 573 h 856"/>
                <a:gd name="T100" fmla="*/ 833 w 856"/>
                <a:gd name="T101" fmla="*/ 52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6" h="856">
                  <a:moveTo>
                    <a:pt x="844" y="427"/>
                  </a:moveTo>
                  <a:cubicBezTo>
                    <a:pt x="844" y="428"/>
                    <a:pt x="844" y="428"/>
                    <a:pt x="844" y="428"/>
                  </a:cubicBezTo>
                  <a:cubicBezTo>
                    <a:pt x="844" y="443"/>
                    <a:pt x="843" y="459"/>
                    <a:pt x="841" y="474"/>
                  </a:cubicBezTo>
                  <a:cubicBezTo>
                    <a:pt x="841" y="478"/>
                    <a:pt x="843" y="480"/>
                    <a:pt x="846" y="481"/>
                  </a:cubicBezTo>
                  <a:cubicBezTo>
                    <a:pt x="850" y="481"/>
                    <a:pt x="853" y="479"/>
                    <a:pt x="853" y="476"/>
                  </a:cubicBezTo>
                  <a:cubicBezTo>
                    <a:pt x="855" y="460"/>
                    <a:pt x="856" y="444"/>
                    <a:pt x="856" y="428"/>
                  </a:cubicBezTo>
                  <a:cubicBezTo>
                    <a:pt x="856" y="427"/>
                    <a:pt x="856" y="427"/>
                    <a:pt x="856" y="427"/>
                  </a:cubicBezTo>
                  <a:cubicBezTo>
                    <a:pt x="856" y="423"/>
                    <a:pt x="853" y="421"/>
                    <a:pt x="850" y="421"/>
                  </a:cubicBezTo>
                  <a:cubicBezTo>
                    <a:pt x="846" y="421"/>
                    <a:pt x="844" y="423"/>
                    <a:pt x="844" y="427"/>
                  </a:cubicBezTo>
                  <a:close/>
                  <a:moveTo>
                    <a:pt x="833" y="334"/>
                  </a:moveTo>
                  <a:cubicBezTo>
                    <a:pt x="837" y="349"/>
                    <a:pt x="839" y="365"/>
                    <a:pt x="841" y="380"/>
                  </a:cubicBezTo>
                  <a:cubicBezTo>
                    <a:pt x="841" y="384"/>
                    <a:pt x="844" y="386"/>
                    <a:pt x="848" y="386"/>
                  </a:cubicBezTo>
                  <a:cubicBezTo>
                    <a:pt x="851" y="385"/>
                    <a:pt x="853" y="382"/>
                    <a:pt x="853" y="379"/>
                  </a:cubicBezTo>
                  <a:cubicBezTo>
                    <a:pt x="851" y="363"/>
                    <a:pt x="848" y="347"/>
                    <a:pt x="845" y="332"/>
                  </a:cubicBezTo>
                  <a:cubicBezTo>
                    <a:pt x="844" y="328"/>
                    <a:pt x="841" y="326"/>
                    <a:pt x="838" y="327"/>
                  </a:cubicBezTo>
                  <a:cubicBezTo>
                    <a:pt x="835" y="328"/>
                    <a:pt x="832" y="331"/>
                    <a:pt x="833" y="334"/>
                  </a:cubicBezTo>
                  <a:close/>
                  <a:moveTo>
                    <a:pt x="802" y="246"/>
                  </a:moveTo>
                  <a:cubicBezTo>
                    <a:pt x="809" y="260"/>
                    <a:pt x="815" y="275"/>
                    <a:pt x="820" y="290"/>
                  </a:cubicBezTo>
                  <a:cubicBezTo>
                    <a:pt x="821" y="293"/>
                    <a:pt x="825" y="294"/>
                    <a:pt x="828" y="293"/>
                  </a:cubicBezTo>
                  <a:cubicBezTo>
                    <a:pt x="831" y="292"/>
                    <a:pt x="833" y="289"/>
                    <a:pt x="832" y="286"/>
                  </a:cubicBezTo>
                  <a:cubicBezTo>
                    <a:pt x="826" y="270"/>
                    <a:pt x="820" y="256"/>
                    <a:pt x="813" y="241"/>
                  </a:cubicBezTo>
                  <a:cubicBezTo>
                    <a:pt x="812" y="238"/>
                    <a:pt x="808" y="237"/>
                    <a:pt x="805" y="238"/>
                  </a:cubicBezTo>
                  <a:cubicBezTo>
                    <a:pt x="802" y="240"/>
                    <a:pt x="801" y="243"/>
                    <a:pt x="802" y="246"/>
                  </a:cubicBezTo>
                  <a:close/>
                  <a:moveTo>
                    <a:pt x="753" y="168"/>
                  </a:moveTo>
                  <a:cubicBezTo>
                    <a:pt x="762" y="180"/>
                    <a:pt x="771" y="193"/>
                    <a:pt x="780" y="206"/>
                  </a:cubicBezTo>
                  <a:cubicBezTo>
                    <a:pt x="781" y="209"/>
                    <a:pt x="785" y="209"/>
                    <a:pt x="788" y="208"/>
                  </a:cubicBezTo>
                  <a:cubicBezTo>
                    <a:pt x="791" y="206"/>
                    <a:pt x="792" y="202"/>
                    <a:pt x="790" y="199"/>
                  </a:cubicBezTo>
                  <a:cubicBezTo>
                    <a:pt x="781" y="186"/>
                    <a:pt x="772" y="173"/>
                    <a:pt x="762" y="160"/>
                  </a:cubicBezTo>
                  <a:cubicBezTo>
                    <a:pt x="760" y="158"/>
                    <a:pt x="756" y="157"/>
                    <a:pt x="754" y="159"/>
                  </a:cubicBezTo>
                  <a:cubicBezTo>
                    <a:pt x="751" y="161"/>
                    <a:pt x="751" y="165"/>
                    <a:pt x="753" y="168"/>
                  </a:cubicBezTo>
                  <a:close/>
                  <a:moveTo>
                    <a:pt x="687" y="102"/>
                  </a:moveTo>
                  <a:cubicBezTo>
                    <a:pt x="699" y="112"/>
                    <a:pt x="710" y="122"/>
                    <a:pt x="721" y="133"/>
                  </a:cubicBezTo>
                  <a:cubicBezTo>
                    <a:pt x="724" y="135"/>
                    <a:pt x="728" y="135"/>
                    <a:pt x="730" y="133"/>
                  </a:cubicBezTo>
                  <a:cubicBezTo>
                    <a:pt x="732" y="131"/>
                    <a:pt x="732" y="127"/>
                    <a:pt x="730" y="125"/>
                  </a:cubicBezTo>
                  <a:cubicBezTo>
                    <a:pt x="719" y="113"/>
                    <a:pt x="707" y="103"/>
                    <a:pt x="694" y="93"/>
                  </a:cubicBezTo>
                  <a:cubicBezTo>
                    <a:pt x="691" y="91"/>
                    <a:pt x="688" y="91"/>
                    <a:pt x="686" y="94"/>
                  </a:cubicBezTo>
                  <a:cubicBezTo>
                    <a:pt x="684" y="96"/>
                    <a:pt x="684" y="100"/>
                    <a:pt x="687" y="102"/>
                  </a:cubicBezTo>
                  <a:close/>
                  <a:moveTo>
                    <a:pt x="608" y="53"/>
                  </a:moveTo>
                  <a:cubicBezTo>
                    <a:pt x="622" y="59"/>
                    <a:pt x="635" y="67"/>
                    <a:pt x="649" y="75"/>
                  </a:cubicBezTo>
                  <a:cubicBezTo>
                    <a:pt x="651" y="77"/>
                    <a:pt x="655" y="76"/>
                    <a:pt x="657" y="73"/>
                  </a:cubicBezTo>
                  <a:cubicBezTo>
                    <a:pt x="659" y="70"/>
                    <a:pt x="658" y="67"/>
                    <a:pt x="655" y="65"/>
                  </a:cubicBezTo>
                  <a:cubicBezTo>
                    <a:pt x="641" y="56"/>
                    <a:pt x="627" y="49"/>
                    <a:pt x="613" y="42"/>
                  </a:cubicBezTo>
                  <a:cubicBezTo>
                    <a:pt x="610" y="40"/>
                    <a:pt x="606" y="42"/>
                    <a:pt x="605" y="45"/>
                  </a:cubicBezTo>
                  <a:cubicBezTo>
                    <a:pt x="603" y="48"/>
                    <a:pt x="605" y="51"/>
                    <a:pt x="608" y="53"/>
                  </a:cubicBezTo>
                  <a:close/>
                  <a:moveTo>
                    <a:pt x="520" y="22"/>
                  </a:moveTo>
                  <a:cubicBezTo>
                    <a:pt x="535" y="25"/>
                    <a:pt x="550" y="30"/>
                    <a:pt x="565" y="35"/>
                  </a:cubicBezTo>
                  <a:cubicBezTo>
                    <a:pt x="568" y="36"/>
                    <a:pt x="571" y="34"/>
                    <a:pt x="572" y="31"/>
                  </a:cubicBezTo>
                  <a:cubicBezTo>
                    <a:pt x="573" y="28"/>
                    <a:pt x="572" y="25"/>
                    <a:pt x="569" y="23"/>
                  </a:cubicBezTo>
                  <a:cubicBezTo>
                    <a:pt x="554" y="18"/>
                    <a:pt x="538" y="14"/>
                    <a:pt x="522" y="10"/>
                  </a:cubicBezTo>
                  <a:cubicBezTo>
                    <a:pt x="519" y="10"/>
                    <a:pt x="516" y="12"/>
                    <a:pt x="515" y="15"/>
                  </a:cubicBezTo>
                  <a:cubicBezTo>
                    <a:pt x="514" y="18"/>
                    <a:pt x="517" y="21"/>
                    <a:pt x="520" y="22"/>
                  </a:cubicBezTo>
                  <a:close/>
                  <a:moveTo>
                    <a:pt x="427" y="12"/>
                  </a:moveTo>
                  <a:cubicBezTo>
                    <a:pt x="428" y="12"/>
                    <a:pt x="428" y="12"/>
                    <a:pt x="428" y="12"/>
                  </a:cubicBezTo>
                  <a:cubicBezTo>
                    <a:pt x="443" y="12"/>
                    <a:pt x="459" y="13"/>
                    <a:pt x="474" y="14"/>
                  </a:cubicBezTo>
                  <a:cubicBezTo>
                    <a:pt x="477" y="15"/>
                    <a:pt x="480" y="12"/>
                    <a:pt x="480" y="9"/>
                  </a:cubicBezTo>
                  <a:cubicBezTo>
                    <a:pt x="481" y="6"/>
                    <a:pt x="478" y="3"/>
                    <a:pt x="475" y="2"/>
                  </a:cubicBezTo>
                  <a:cubicBezTo>
                    <a:pt x="460" y="1"/>
                    <a:pt x="444" y="0"/>
                    <a:pt x="428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4" y="0"/>
                    <a:pt x="421" y="2"/>
                    <a:pt x="421" y="6"/>
                  </a:cubicBezTo>
                  <a:cubicBezTo>
                    <a:pt x="421" y="9"/>
                    <a:pt x="424" y="12"/>
                    <a:pt x="427" y="12"/>
                  </a:cubicBezTo>
                  <a:close/>
                  <a:moveTo>
                    <a:pt x="335" y="22"/>
                  </a:moveTo>
                  <a:cubicBezTo>
                    <a:pt x="350" y="19"/>
                    <a:pt x="365" y="16"/>
                    <a:pt x="381" y="14"/>
                  </a:cubicBezTo>
                  <a:cubicBezTo>
                    <a:pt x="384" y="14"/>
                    <a:pt x="386" y="11"/>
                    <a:pt x="386" y="8"/>
                  </a:cubicBezTo>
                  <a:cubicBezTo>
                    <a:pt x="386" y="4"/>
                    <a:pt x="383" y="2"/>
                    <a:pt x="379" y="2"/>
                  </a:cubicBezTo>
                  <a:cubicBezTo>
                    <a:pt x="363" y="4"/>
                    <a:pt x="347" y="7"/>
                    <a:pt x="332" y="11"/>
                  </a:cubicBezTo>
                  <a:cubicBezTo>
                    <a:pt x="329" y="11"/>
                    <a:pt x="327" y="14"/>
                    <a:pt x="327" y="18"/>
                  </a:cubicBezTo>
                  <a:cubicBezTo>
                    <a:pt x="328" y="21"/>
                    <a:pt x="331" y="23"/>
                    <a:pt x="335" y="22"/>
                  </a:cubicBezTo>
                  <a:close/>
                  <a:moveTo>
                    <a:pt x="247" y="53"/>
                  </a:moveTo>
                  <a:cubicBezTo>
                    <a:pt x="261" y="46"/>
                    <a:pt x="275" y="40"/>
                    <a:pt x="290" y="35"/>
                  </a:cubicBezTo>
                  <a:cubicBezTo>
                    <a:pt x="293" y="34"/>
                    <a:pt x="295" y="31"/>
                    <a:pt x="294" y="28"/>
                  </a:cubicBezTo>
                  <a:cubicBezTo>
                    <a:pt x="292" y="24"/>
                    <a:pt x="289" y="23"/>
                    <a:pt x="286" y="24"/>
                  </a:cubicBezTo>
                  <a:cubicBezTo>
                    <a:pt x="271" y="29"/>
                    <a:pt x="256" y="35"/>
                    <a:pt x="242" y="42"/>
                  </a:cubicBezTo>
                  <a:cubicBezTo>
                    <a:pt x="239" y="44"/>
                    <a:pt x="237" y="47"/>
                    <a:pt x="239" y="50"/>
                  </a:cubicBezTo>
                  <a:cubicBezTo>
                    <a:pt x="240" y="53"/>
                    <a:pt x="244" y="55"/>
                    <a:pt x="247" y="53"/>
                  </a:cubicBezTo>
                  <a:close/>
                  <a:moveTo>
                    <a:pt x="168" y="103"/>
                  </a:moveTo>
                  <a:cubicBezTo>
                    <a:pt x="180" y="93"/>
                    <a:pt x="193" y="84"/>
                    <a:pt x="206" y="76"/>
                  </a:cubicBezTo>
                  <a:cubicBezTo>
                    <a:pt x="209" y="74"/>
                    <a:pt x="210" y="70"/>
                    <a:pt x="208" y="67"/>
                  </a:cubicBezTo>
                  <a:cubicBezTo>
                    <a:pt x="206" y="65"/>
                    <a:pt x="202" y="64"/>
                    <a:pt x="200" y="66"/>
                  </a:cubicBezTo>
                  <a:cubicBezTo>
                    <a:pt x="186" y="74"/>
                    <a:pt x="173" y="83"/>
                    <a:pt x="161" y="93"/>
                  </a:cubicBezTo>
                  <a:cubicBezTo>
                    <a:pt x="158" y="95"/>
                    <a:pt x="158" y="99"/>
                    <a:pt x="160" y="102"/>
                  </a:cubicBezTo>
                  <a:cubicBezTo>
                    <a:pt x="162" y="104"/>
                    <a:pt x="166" y="105"/>
                    <a:pt x="168" y="103"/>
                  </a:cubicBezTo>
                  <a:close/>
                  <a:moveTo>
                    <a:pt x="102" y="169"/>
                  </a:moveTo>
                  <a:cubicBezTo>
                    <a:pt x="112" y="157"/>
                    <a:pt x="122" y="145"/>
                    <a:pt x="133" y="134"/>
                  </a:cubicBezTo>
                  <a:cubicBezTo>
                    <a:pt x="136" y="132"/>
                    <a:pt x="136" y="128"/>
                    <a:pt x="133" y="125"/>
                  </a:cubicBezTo>
                  <a:cubicBezTo>
                    <a:pt x="131" y="123"/>
                    <a:pt x="127" y="123"/>
                    <a:pt x="125" y="125"/>
                  </a:cubicBezTo>
                  <a:cubicBezTo>
                    <a:pt x="114" y="137"/>
                    <a:pt x="103" y="149"/>
                    <a:pt x="93" y="161"/>
                  </a:cubicBezTo>
                  <a:cubicBezTo>
                    <a:pt x="91" y="164"/>
                    <a:pt x="91" y="168"/>
                    <a:pt x="94" y="170"/>
                  </a:cubicBezTo>
                  <a:cubicBezTo>
                    <a:pt x="97" y="172"/>
                    <a:pt x="100" y="171"/>
                    <a:pt x="102" y="169"/>
                  </a:cubicBezTo>
                  <a:close/>
                  <a:moveTo>
                    <a:pt x="53" y="248"/>
                  </a:moveTo>
                  <a:cubicBezTo>
                    <a:pt x="60" y="234"/>
                    <a:pt x="67" y="220"/>
                    <a:pt x="75" y="207"/>
                  </a:cubicBezTo>
                  <a:cubicBezTo>
                    <a:pt x="77" y="204"/>
                    <a:pt x="76" y="200"/>
                    <a:pt x="73" y="198"/>
                  </a:cubicBezTo>
                  <a:cubicBezTo>
                    <a:pt x="71" y="197"/>
                    <a:pt x="67" y="198"/>
                    <a:pt x="65" y="200"/>
                  </a:cubicBezTo>
                  <a:cubicBezTo>
                    <a:pt x="57" y="214"/>
                    <a:pt x="49" y="228"/>
                    <a:pt x="42" y="242"/>
                  </a:cubicBezTo>
                  <a:cubicBezTo>
                    <a:pt x="41" y="245"/>
                    <a:pt x="42" y="249"/>
                    <a:pt x="45" y="250"/>
                  </a:cubicBezTo>
                  <a:cubicBezTo>
                    <a:pt x="48" y="252"/>
                    <a:pt x="51" y="251"/>
                    <a:pt x="53" y="248"/>
                  </a:cubicBezTo>
                  <a:close/>
                  <a:moveTo>
                    <a:pt x="22" y="336"/>
                  </a:moveTo>
                  <a:cubicBezTo>
                    <a:pt x="26" y="320"/>
                    <a:pt x="30" y="305"/>
                    <a:pt x="35" y="291"/>
                  </a:cubicBezTo>
                  <a:cubicBezTo>
                    <a:pt x="36" y="288"/>
                    <a:pt x="34" y="284"/>
                    <a:pt x="31" y="283"/>
                  </a:cubicBezTo>
                  <a:cubicBezTo>
                    <a:pt x="28" y="282"/>
                    <a:pt x="25" y="284"/>
                    <a:pt x="24" y="287"/>
                  </a:cubicBezTo>
                  <a:cubicBezTo>
                    <a:pt x="18" y="302"/>
                    <a:pt x="14" y="317"/>
                    <a:pt x="10" y="333"/>
                  </a:cubicBezTo>
                  <a:cubicBezTo>
                    <a:pt x="10" y="336"/>
                    <a:pt x="12" y="339"/>
                    <a:pt x="15" y="340"/>
                  </a:cubicBezTo>
                  <a:cubicBezTo>
                    <a:pt x="18" y="341"/>
                    <a:pt x="21" y="339"/>
                    <a:pt x="22" y="336"/>
                  </a:cubicBezTo>
                  <a:close/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12"/>
                    <a:pt x="13" y="397"/>
                    <a:pt x="14" y="382"/>
                  </a:cubicBezTo>
                  <a:cubicBezTo>
                    <a:pt x="15" y="378"/>
                    <a:pt x="12" y="375"/>
                    <a:pt x="9" y="375"/>
                  </a:cubicBezTo>
                  <a:cubicBezTo>
                    <a:pt x="6" y="375"/>
                    <a:pt x="3" y="377"/>
                    <a:pt x="3" y="380"/>
                  </a:cubicBezTo>
                  <a:cubicBezTo>
                    <a:pt x="1" y="396"/>
                    <a:pt x="0" y="412"/>
                    <a:pt x="0" y="428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31"/>
                    <a:pt x="3" y="434"/>
                    <a:pt x="6" y="434"/>
                  </a:cubicBezTo>
                  <a:cubicBezTo>
                    <a:pt x="9" y="434"/>
                    <a:pt x="12" y="431"/>
                    <a:pt x="12" y="428"/>
                  </a:cubicBezTo>
                  <a:close/>
                  <a:moveTo>
                    <a:pt x="22" y="521"/>
                  </a:moveTo>
                  <a:cubicBezTo>
                    <a:pt x="19" y="506"/>
                    <a:pt x="16" y="490"/>
                    <a:pt x="15" y="475"/>
                  </a:cubicBezTo>
                  <a:cubicBezTo>
                    <a:pt x="14" y="471"/>
                    <a:pt x="11" y="469"/>
                    <a:pt x="8" y="469"/>
                  </a:cubicBezTo>
                  <a:cubicBezTo>
                    <a:pt x="5" y="470"/>
                    <a:pt x="2" y="473"/>
                    <a:pt x="3" y="476"/>
                  </a:cubicBezTo>
                  <a:cubicBezTo>
                    <a:pt x="4" y="492"/>
                    <a:pt x="7" y="508"/>
                    <a:pt x="11" y="523"/>
                  </a:cubicBezTo>
                  <a:cubicBezTo>
                    <a:pt x="11" y="527"/>
                    <a:pt x="15" y="529"/>
                    <a:pt x="18" y="528"/>
                  </a:cubicBezTo>
                  <a:cubicBezTo>
                    <a:pt x="21" y="527"/>
                    <a:pt x="23" y="524"/>
                    <a:pt x="22" y="521"/>
                  </a:cubicBezTo>
                  <a:close/>
                  <a:moveTo>
                    <a:pt x="53" y="608"/>
                  </a:moveTo>
                  <a:cubicBezTo>
                    <a:pt x="46" y="595"/>
                    <a:pt x="40" y="580"/>
                    <a:pt x="35" y="565"/>
                  </a:cubicBezTo>
                  <a:cubicBezTo>
                    <a:pt x="34" y="562"/>
                    <a:pt x="31" y="561"/>
                    <a:pt x="28" y="562"/>
                  </a:cubicBezTo>
                  <a:cubicBezTo>
                    <a:pt x="25" y="563"/>
                    <a:pt x="23" y="566"/>
                    <a:pt x="24" y="569"/>
                  </a:cubicBezTo>
                  <a:cubicBezTo>
                    <a:pt x="29" y="585"/>
                    <a:pt x="35" y="599"/>
                    <a:pt x="42" y="614"/>
                  </a:cubicBezTo>
                  <a:cubicBezTo>
                    <a:pt x="44" y="617"/>
                    <a:pt x="47" y="618"/>
                    <a:pt x="50" y="616"/>
                  </a:cubicBezTo>
                  <a:cubicBezTo>
                    <a:pt x="53" y="615"/>
                    <a:pt x="55" y="611"/>
                    <a:pt x="53" y="608"/>
                  </a:cubicBezTo>
                  <a:close/>
                  <a:moveTo>
                    <a:pt x="103" y="687"/>
                  </a:moveTo>
                  <a:cubicBezTo>
                    <a:pt x="93" y="675"/>
                    <a:pt x="84" y="662"/>
                    <a:pt x="76" y="649"/>
                  </a:cubicBezTo>
                  <a:cubicBezTo>
                    <a:pt x="74" y="646"/>
                    <a:pt x="70" y="646"/>
                    <a:pt x="68" y="647"/>
                  </a:cubicBezTo>
                  <a:cubicBezTo>
                    <a:pt x="65" y="649"/>
                    <a:pt x="64" y="653"/>
                    <a:pt x="66" y="656"/>
                  </a:cubicBezTo>
                  <a:cubicBezTo>
                    <a:pt x="74" y="669"/>
                    <a:pt x="83" y="682"/>
                    <a:pt x="93" y="695"/>
                  </a:cubicBezTo>
                  <a:cubicBezTo>
                    <a:pt x="96" y="697"/>
                    <a:pt x="99" y="698"/>
                    <a:pt x="102" y="696"/>
                  </a:cubicBezTo>
                  <a:cubicBezTo>
                    <a:pt x="104" y="694"/>
                    <a:pt x="105" y="690"/>
                    <a:pt x="103" y="687"/>
                  </a:cubicBezTo>
                  <a:close/>
                  <a:moveTo>
                    <a:pt x="169" y="753"/>
                  </a:moveTo>
                  <a:cubicBezTo>
                    <a:pt x="157" y="743"/>
                    <a:pt x="145" y="733"/>
                    <a:pt x="134" y="722"/>
                  </a:cubicBezTo>
                  <a:cubicBezTo>
                    <a:pt x="132" y="720"/>
                    <a:pt x="128" y="720"/>
                    <a:pt x="125" y="722"/>
                  </a:cubicBezTo>
                  <a:cubicBezTo>
                    <a:pt x="123" y="724"/>
                    <a:pt x="123" y="728"/>
                    <a:pt x="125" y="730"/>
                  </a:cubicBezTo>
                  <a:cubicBezTo>
                    <a:pt x="137" y="742"/>
                    <a:pt x="149" y="752"/>
                    <a:pt x="161" y="762"/>
                  </a:cubicBezTo>
                  <a:cubicBezTo>
                    <a:pt x="164" y="764"/>
                    <a:pt x="168" y="764"/>
                    <a:pt x="170" y="761"/>
                  </a:cubicBezTo>
                  <a:cubicBezTo>
                    <a:pt x="172" y="759"/>
                    <a:pt x="171" y="755"/>
                    <a:pt x="169" y="753"/>
                  </a:cubicBezTo>
                  <a:close/>
                  <a:moveTo>
                    <a:pt x="248" y="803"/>
                  </a:moveTo>
                  <a:cubicBezTo>
                    <a:pt x="234" y="796"/>
                    <a:pt x="220" y="788"/>
                    <a:pt x="207" y="780"/>
                  </a:cubicBezTo>
                  <a:cubicBezTo>
                    <a:pt x="204" y="778"/>
                    <a:pt x="200" y="779"/>
                    <a:pt x="198" y="782"/>
                  </a:cubicBezTo>
                  <a:cubicBezTo>
                    <a:pt x="197" y="785"/>
                    <a:pt x="198" y="788"/>
                    <a:pt x="200" y="790"/>
                  </a:cubicBezTo>
                  <a:cubicBezTo>
                    <a:pt x="214" y="799"/>
                    <a:pt x="228" y="806"/>
                    <a:pt x="242" y="813"/>
                  </a:cubicBezTo>
                  <a:cubicBezTo>
                    <a:pt x="245" y="815"/>
                    <a:pt x="249" y="814"/>
                    <a:pt x="250" y="811"/>
                  </a:cubicBezTo>
                  <a:cubicBezTo>
                    <a:pt x="252" y="808"/>
                    <a:pt x="251" y="804"/>
                    <a:pt x="248" y="803"/>
                  </a:cubicBezTo>
                  <a:close/>
                  <a:moveTo>
                    <a:pt x="336" y="833"/>
                  </a:moveTo>
                  <a:cubicBezTo>
                    <a:pt x="320" y="830"/>
                    <a:pt x="305" y="826"/>
                    <a:pt x="291" y="820"/>
                  </a:cubicBezTo>
                  <a:cubicBezTo>
                    <a:pt x="288" y="819"/>
                    <a:pt x="284" y="821"/>
                    <a:pt x="283" y="824"/>
                  </a:cubicBezTo>
                  <a:cubicBezTo>
                    <a:pt x="282" y="827"/>
                    <a:pt x="284" y="831"/>
                    <a:pt x="287" y="832"/>
                  </a:cubicBezTo>
                  <a:cubicBezTo>
                    <a:pt x="302" y="837"/>
                    <a:pt x="317" y="841"/>
                    <a:pt x="333" y="845"/>
                  </a:cubicBezTo>
                  <a:cubicBezTo>
                    <a:pt x="336" y="846"/>
                    <a:pt x="339" y="844"/>
                    <a:pt x="340" y="840"/>
                  </a:cubicBezTo>
                  <a:cubicBezTo>
                    <a:pt x="341" y="837"/>
                    <a:pt x="339" y="834"/>
                    <a:pt x="336" y="833"/>
                  </a:cubicBezTo>
                  <a:close/>
                  <a:moveTo>
                    <a:pt x="428" y="844"/>
                  </a:moveTo>
                  <a:cubicBezTo>
                    <a:pt x="428" y="844"/>
                    <a:pt x="428" y="844"/>
                    <a:pt x="428" y="844"/>
                  </a:cubicBezTo>
                  <a:cubicBezTo>
                    <a:pt x="412" y="844"/>
                    <a:pt x="397" y="843"/>
                    <a:pt x="381" y="841"/>
                  </a:cubicBezTo>
                  <a:cubicBezTo>
                    <a:pt x="378" y="841"/>
                    <a:pt x="375" y="843"/>
                    <a:pt x="375" y="846"/>
                  </a:cubicBezTo>
                  <a:cubicBezTo>
                    <a:pt x="375" y="850"/>
                    <a:pt x="377" y="853"/>
                    <a:pt x="380" y="853"/>
                  </a:cubicBezTo>
                  <a:cubicBezTo>
                    <a:pt x="396" y="855"/>
                    <a:pt x="412" y="856"/>
                    <a:pt x="428" y="856"/>
                  </a:cubicBezTo>
                  <a:cubicBezTo>
                    <a:pt x="428" y="856"/>
                    <a:pt x="428" y="856"/>
                    <a:pt x="428" y="856"/>
                  </a:cubicBezTo>
                  <a:cubicBezTo>
                    <a:pt x="431" y="856"/>
                    <a:pt x="434" y="853"/>
                    <a:pt x="434" y="850"/>
                  </a:cubicBezTo>
                  <a:cubicBezTo>
                    <a:pt x="434" y="846"/>
                    <a:pt x="431" y="844"/>
                    <a:pt x="428" y="844"/>
                  </a:cubicBezTo>
                  <a:close/>
                  <a:moveTo>
                    <a:pt x="521" y="833"/>
                  </a:moveTo>
                  <a:cubicBezTo>
                    <a:pt x="506" y="837"/>
                    <a:pt x="490" y="839"/>
                    <a:pt x="475" y="841"/>
                  </a:cubicBezTo>
                  <a:cubicBezTo>
                    <a:pt x="471" y="841"/>
                    <a:pt x="469" y="844"/>
                    <a:pt x="469" y="848"/>
                  </a:cubicBezTo>
                  <a:cubicBezTo>
                    <a:pt x="470" y="851"/>
                    <a:pt x="473" y="853"/>
                    <a:pt x="476" y="853"/>
                  </a:cubicBezTo>
                  <a:cubicBezTo>
                    <a:pt x="492" y="851"/>
                    <a:pt x="508" y="848"/>
                    <a:pt x="523" y="845"/>
                  </a:cubicBezTo>
                  <a:cubicBezTo>
                    <a:pt x="526" y="844"/>
                    <a:pt x="529" y="841"/>
                    <a:pt x="528" y="838"/>
                  </a:cubicBezTo>
                  <a:cubicBezTo>
                    <a:pt x="527" y="834"/>
                    <a:pt x="524" y="832"/>
                    <a:pt x="521" y="833"/>
                  </a:cubicBezTo>
                  <a:close/>
                  <a:moveTo>
                    <a:pt x="608" y="802"/>
                  </a:moveTo>
                  <a:cubicBezTo>
                    <a:pt x="595" y="809"/>
                    <a:pt x="580" y="815"/>
                    <a:pt x="565" y="820"/>
                  </a:cubicBezTo>
                  <a:cubicBezTo>
                    <a:pt x="562" y="821"/>
                    <a:pt x="561" y="825"/>
                    <a:pt x="562" y="828"/>
                  </a:cubicBezTo>
                  <a:cubicBezTo>
                    <a:pt x="563" y="831"/>
                    <a:pt x="566" y="833"/>
                    <a:pt x="569" y="832"/>
                  </a:cubicBezTo>
                  <a:cubicBezTo>
                    <a:pt x="585" y="826"/>
                    <a:pt x="599" y="820"/>
                    <a:pt x="614" y="813"/>
                  </a:cubicBezTo>
                  <a:cubicBezTo>
                    <a:pt x="617" y="812"/>
                    <a:pt x="618" y="808"/>
                    <a:pt x="616" y="805"/>
                  </a:cubicBezTo>
                  <a:cubicBezTo>
                    <a:pt x="615" y="802"/>
                    <a:pt x="611" y="801"/>
                    <a:pt x="608" y="802"/>
                  </a:cubicBezTo>
                  <a:close/>
                  <a:moveTo>
                    <a:pt x="687" y="753"/>
                  </a:moveTo>
                  <a:cubicBezTo>
                    <a:pt x="675" y="762"/>
                    <a:pt x="662" y="772"/>
                    <a:pt x="649" y="780"/>
                  </a:cubicBezTo>
                  <a:cubicBezTo>
                    <a:pt x="646" y="782"/>
                    <a:pt x="646" y="785"/>
                    <a:pt x="647" y="788"/>
                  </a:cubicBezTo>
                  <a:cubicBezTo>
                    <a:pt x="649" y="791"/>
                    <a:pt x="653" y="792"/>
                    <a:pt x="656" y="790"/>
                  </a:cubicBezTo>
                  <a:cubicBezTo>
                    <a:pt x="669" y="781"/>
                    <a:pt x="682" y="772"/>
                    <a:pt x="695" y="762"/>
                  </a:cubicBezTo>
                  <a:cubicBezTo>
                    <a:pt x="697" y="760"/>
                    <a:pt x="698" y="756"/>
                    <a:pt x="696" y="754"/>
                  </a:cubicBezTo>
                  <a:cubicBezTo>
                    <a:pt x="694" y="751"/>
                    <a:pt x="690" y="751"/>
                    <a:pt x="687" y="753"/>
                  </a:cubicBezTo>
                  <a:close/>
                  <a:moveTo>
                    <a:pt x="753" y="687"/>
                  </a:moveTo>
                  <a:cubicBezTo>
                    <a:pt x="743" y="699"/>
                    <a:pt x="733" y="711"/>
                    <a:pt x="722" y="722"/>
                  </a:cubicBezTo>
                  <a:cubicBezTo>
                    <a:pt x="720" y="724"/>
                    <a:pt x="720" y="728"/>
                    <a:pt x="722" y="730"/>
                  </a:cubicBezTo>
                  <a:cubicBezTo>
                    <a:pt x="724" y="733"/>
                    <a:pt x="728" y="733"/>
                    <a:pt x="730" y="730"/>
                  </a:cubicBezTo>
                  <a:cubicBezTo>
                    <a:pt x="742" y="719"/>
                    <a:pt x="752" y="707"/>
                    <a:pt x="762" y="694"/>
                  </a:cubicBezTo>
                  <a:cubicBezTo>
                    <a:pt x="765" y="692"/>
                    <a:pt x="764" y="688"/>
                    <a:pt x="761" y="686"/>
                  </a:cubicBezTo>
                  <a:cubicBezTo>
                    <a:pt x="759" y="684"/>
                    <a:pt x="755" y="684"/>
                    <a:pt x="753" y="687"/>
                  </a:cubicBezTo>
                  <a:close/>
                  <a:moveTo>
                    <a:pt x="803" y="608"/>
                  </a:moveTo>
                  <a:cubicBezTo>
                    <a:pt x="796" y="622"/>
                    <a:pt x="788" y="636"/>
                    <a:pt x="780" y="649"/>
                  </a:cubicBezTo>
                  <a:cubicBezTo>
                    <a:pt x="778" y="652"/>
                    <a:pt x="779" y="655"/>
                    <a:pt x="782" y="657"/>
                  </a:cubicBezTo>
                  <a:cubicBezTo>
                    <a:pt x="785" y="659"/>
                    <a:pt x="788" y="658"/>
                    <a:pt x="790" y="655"/>
                  </a:cubicBezTo>
                  <a:cubicBezTo>
                    <a:pt x="799" y="642"/>
                    <a:pt x="807" y="628"/>
                    <a:pt x="813" y="613"/>
                  </a:cubicBezTo>
                  <a:cubicBezTo>
                    <a:pt x="815" y="610"/>
                    <a:pt x="814" y="607"/>
                    <a:pt x="811" y="605"/>
                  </a:cubicBezTo>
                  <a:cubicBezTo>
                    <a:pt x="808" y="604"/>
                    <a:pt x="804" y="605"/>
                    <a:pt x="803" y="608"/>
                  </a:cubicBezTo>
                  <a:close/>
                  <a:moveTo>
                    <a:pt x="833" y="520"/>
                  </a:moveTo>
                  <a:cubicBezTo>
                    <a:pt x="830" y="535"/>
                    <a:pt x="826" y="550"/>
                    <a:pt x="821" y="565"/>
                  </a:cubicBezTo>
                  <a:cubicBezTo>
                    <a:pt x="819" y="568"/>
                    <a:pt x="821" y="572"/>
                    <a:pt x="824" y="573"/>
                  </a:cubicBezTo>
                  <a:cubicBezTo>
                    <a:pt x="827" y="574"/>
                    <a:pt x="831" y="572"/>
                    <a:pt x="832" y="569"/>
                  </a:cubicBezTo>
                  <a:cubicBezTo>
                    <a:pt x="837" y="554"/>
                    <a:pt x="842" y="539"/>
                    <a:pt x="845" y="523"/>
                  </a:cubicBezTo>
                  <a:cubicBezTo>
                    <a:pt x="846" y="520"/>
                    <a:pt x="844" y="516"/>
                    <a:pt x="841" y="516"/>
                  </a:cubicBezTo>
                  <a:cubicBezTo>
                    <a:pt x="837" y="515"/>
                    <a:pt x="834" y="517"/>
                    <a:pt x="833" y="52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7120857" y="3559746"/>
              <a:ext cx="1398588" cy="1398588"/>
            </a:xfrm>
            <a:custGeom>
              <a:avLst/>
              <a:gdLst>
                <a:gd name="T0" fmla="*/ 825 w 834"/>
                <a:gd name="T1" fmla="*/ 471 h 834"/>
                <a:gd name="T2" fmla="*/ 828 w 834"/>
                <a:gd name="T3" fmla="*/ 410 h 834"/>
                <a:gd name="T4" fmla="*/ 820 w 834"/>
                <a:gd name="T5" fmla="*/ 369 h 834"/>
                <a:gd name="T6" fmla="*/ 816 w 834"/>
                <a:gd name="T7" fmla="*/ 316 h 834"/>
                <a:gd name="T8" fmla="*/ 805 w 834"/>
                <a:gd name="T9" fmla="*/ 281 h 834"/>
                <a:gd name="T10" fmla="*/ 779 w 834"/>
                <a:gd name="T11" fmla="*/ 235 h 834"/>
                <a:gd name="T12" fmla="*/ 765 w 834"/>
                <a:gd name="T13" fmla="*/ 187 h 834"/>
                <a:gd name="T14" fmla="*/ 659 w 834"/>
                <a:gd name="T15" fmla="*/ 92 h 834"/>
                <a:gd name="T16" fmla="*/ 666 w 834"/>
                <a:gd name="T17" fmla="*/ 82 h 834"/>
                <a:gd name="T18" fmla="*/ 619 w 834"/>
                <a:gd name="T19" fmla="*/ 66 h 834"/>
                <a:gd name="T20" fmla="*/ 574 w 834"/>
                <a:gd name="T21" fmla="*/ 37 h 834"/>
                <a:gd name="T22" fmla="*/ 540 w 834"/>
                <a:gd name="T23" fmla="*/ 25 h 834"/>
                <a:gd name="T24" fmla="*/ 487 w 834"/>
                <a:gd name="T25" fmla="*/ 18 h 834"/>
                <a:gd name="T26" fmla="*/ 447 w 834"/>
                <a:gd name="T27" fmla="*/ 7 h 834"/>
                <a:gd name="T28" fmla="*/ 387 w 834"/>
                <a:gd name="T29" fmla="*/ 7 h 834"/>
                <a:gd name="T30" fmla="*/ 346 w 834"/>
                <a:gd name="T31" fmla="*/ 18 h 834"/>
                <a:gd name="T32" fmla="*/ 293 w 834"/>
                <a:gd name="T33" fmla="*/ 25 h 834"/>
                <a:gd name="T34" fmla="*/ 259 w 834"/>
                <a:gd name="T35" fmla="*/ 38 h 834"/>
                <a:gd name="T36" fmla="*/ 214 w 834"/>
                <a:gd name="T37" fmla="*/ 67 h 834"/>
                <a:gd name="T38" fmla="*/ 168 w 834"/>
                <a:gd name="T39" fmla="*/ 83 h 834"/>
                <a:gd name="T40" fmla="*/ 79 w 834"/>
                <a:gd name="T41" fmla="*/ 195 h 834"/>
                <a:gd name="T42" fmla="*/ 69 w 834"/>
                <a:gd name="T43" fmla="*/ 188 h 834"/>
                <a:gd name="T44" fmla="*/ 55 w 834"/>
                <a:gd name="T45" fmla="*/ 236 h 834"/>
                <a:gd name="T46" fmla="*/ 29 w 834"/>
                <a:gd name="T47" fmla="*/ 283 h 834"/>
                <a:gd name="T48" fmla="*/ 23 w 834"/>
                <a:gd name="T49" fmla="*/ 324 h 834"/>
                <a:gd name="T50" fmla="*/ 8 w 834"/>
                <a:gd name="T51" fmla="*/ 376 h 834"/>
                <a:gd name="T52" fmla="*/ 6 w 834"/>
                <a:gd name="T53" fmla="*/ 412 h 834"/>
                <a:gd name="T54" fmla="*/ 15 w 834"/>
                <a:gd name="T55" fmla="*/ 465 h 834"/>
                <a:gd name="T56" fmla="*/ 12 w 834"/>
                <a:gd name="T57" fmla="*/ 514 h 834"/>
                <a:gd name="T58" fmla="*/ 79 w 834"/>
                <a:gd name="T59" fmla="*/ 640 h 834"/>
                <a:gd name="T60" fmla="*/ 69 w 834"/>
                <a:gd name="T61" fmla="*/ 647 h 834"/>
                <a:gd name="T62" fmla="*/ 107 w 834"/>
                <a:gd name="T63" fmla="*/ 678 h 834"/>
                <a:gd name="T64" fmla="*/ 140 w 834"/>
                <a:gd name="T65" fmla="*/ 720 h 834"/>
                <a:gd name="T66" fmla="*/ 176 w 834"/>
                <a:gd name="T67" fmla="*/ 742 h 834"/>
                <a:gd name="T68" fmla="*/ 217 w 834"/>
                <a:gd name="T69" fmla="*/ 776 h 834"/>
                <a:gd name="T70" fmla="*/ 249 w 834"/>
                <a:gd name="T71" fmla="*/ 792 h 834"/>
                <a:gd name="T72" fmla="*/ 301 w 834"/>
                <a:gd name="T73" fmla="*/ 805 h 834"/>
                <a:gd name="T74" fmla="*/ 340 w 834"/>
                <a:gd name="T75" fmla="*/ 821 h 834"/>
                <a:gd name="T76" fmla="*/ 394 w 834"/>
                <a:gd name="T77" fmla="*/ 822 h 834"/>
                <a:gd name="T78" fmla="*/ 435 w 834"/>
                <a:gd name="T79" fmla="*/ 828 h 834"/>
                <a:gd name="T80" fmla="*/ 488 w 834"/>
                <a:gd name="T81" fmla="*/ 816 h 834"/>
                <a:gd name="T82" fmla="*/ 537 w 834"/>
                <a:gd name="T83" fmla="*/ 817 h 834"/>
                <a:gd name="T84" fmla="*/ 659 w 834"/>
                <a:gd name="T85" fmla="*/ 742 h 834"/>
                <a:gd name="T86" fmla="*/ 666 w 834"/>
                <a:gd name="T87" fmla="*/ 752 h 834"/>
                <a:gd name="T88" fmla="*/ 695 w 834"/>
                <a:gd name="T89" fmla="*/ 712 h 834"/>
                <a:gd name="T90" fmla="*/ 736 w 834"/>
                <a:gd name="T91" fmla="*/ 677 h 834"/>
                <a:gd name="T92" fmla="*/ 757 w 834"/>
                <a:gd name="T93" fmla="*/ 648 h 834"/>
                <a:gd name="T94" fmla="*/ 779 w 834"/>
                <a:gd name="T95" fmla="*/ 599 h 834"/>
                <a:gd name="T96" fmla="*/ 809 w 834"/>
                <a:gd name="T97" fmla="*/ 56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822" y="416"/>
                  </a:moveTo>
                  <a:cubicBezTo>
                    <a:pt x="822" y="417"/>
                    <a:pt x="822" y="417"/>
                    <a:pt x="822" y="417"/>
                  </a:cubicBezTo>
                  <a:cubicBezTo>
                    <a:pt x="822" y="433"/>
                    <a:pt x="821" y="449"/>
                    <a:pt x="820" y="464"/>
                  </a:cubicBezTo>
                  <a:cubicBezTo>
                    <a:pt x="819" y="468"/>
                    <a:pt x="822" y="471"/>
                    <a:pt x="825" y="471"/>
                  </a:cubicBezTo>
                  <a:cubicBezTo>
                    <a:pt x="828" y="471"/>
                    <a:pt x="831" y="469"/>
                    <a:pt x="832" y="466"/>
                  </a:cubicBezTo>
                  <a:cubicBezTo>
                    <a:pt x="833" y="450"/>
                    <a:pt x="834" y="434"/>
                    <a:pt x="834" y="417"/>
                  </a:cubicBezTo>
                  <a:cubicBezTo>
                    <a:pt x="834" y="416"/>
                    <a:pt x="834" y="416"/>
                    <a:pt x="834" y="416"/>
                  </a:cubicBezTo>
                  <a:cubicBezTo>
                    <a:pt x="834" y="413"/>
                    <a:pt x="832" y="410"/>
                    <a:pt x="828" y="410"/>
                  </a:cubicBezTo>
                  <a:cubicBezTo>
                    <a:pt x="825" y="410"/>
                    <a:pt x="822" y="413"/>
                    <a:pt x="822" y="416"/>
                  </a:cubicBezTo>
                  <a:cubicBezTo>
                    <a:pt x="822" y="416"/>
                    <a:pt x="822" y="416"/>
                    <a:pt x="822" y="416"/>
                  </a:cubicBezTo>
                  <a:moveTo>
                    <a:pt x="811" y="323"/>
                  </a:moveTo>
                  <a:cubicBezTo>
                    <a:pt x="815" y="338"/>
                    <a:pt x="818" y="354"/>
                    <a:pt x="820" y="369"/>
                  </a:cubicBezTo>
                  <a:cubicBezTo>
                    <a:pt x="820" y="373"/>
                    <a:pt x="823" y="375"/>
                    <a:pt x="826" y="375"/>
                  </a:cubicBezTo>
                  <a:cubicBezTo>
                    <a:pt x="829" y="374"/>
                    <a:pt x="832" y="371"/>
                    <a:pt x="831" y="368"/>
                  </a:cubicBezTo>
                  <a:cubicBezTo>
                    <a:pt x="830" y="352"/>
                    <a:pt x="827" y="336"/>
                    <a:pt x="823" y="320"/>
                  </a:cubicBezTo>
                  <a:cubicBezTo>
                    <a:pt x="822" y="317"/>
                    <a:pt x="819" y="315"/>
                    <a:pt x="816" y="316"/>
                  </a:cubicBezTo>
                  <a:cubicBezTo>
                    <a:pt x="813" y="317"/>
                    <a:pt x="811" y="320"/>
                    <a:pt x="811" y="323"/>
                  </a:cubicBezTo>
                  <a:moveTo>
                    <a:pt x="779" y="235"/>
                  </a:moveTo>
                  <a:cubicBezTo>
                    <a:pt x="786" y="249"/>
                    <a:pt x="792" y="263"/>
                    <a:pt x="798" y="278"/>
                  </a:cubicBezTo>
                  <a:cubicBezTo>
                    <a:pt x="799" y="281"/>
                    <a:pt x="802" y="283"/>
                    <a:pt x="805" y="281"/>
                  </a:cubicBezTo>
                  <a:cubicBezTo>
                    <a:pt x="809" y="280"/>
                    <a:pt x="810" y="277"/>
                    <a:pt x="809" y="274"/>
                  </a:cubicBezTo>
                  <a:cubicBezTo>
                    <a:pt x="803" y="259"/>
                    <a:pt x="797" y="244"/>
                    <a:pt x="790" y="229"/>
                  </a:cubicBezTo>
                  <a:cubicBezTo>
                    <a:pt x="788" y="226"/>
                    <a:pt x="785" y="225"/>
                    <a:pt x="782" y="227"/>
                  </a:cubicBezTo>
                  <a:cubicBezTo>
                    <a:pt x="779" y="228"/>
                    <a:pt x="777" y="232"/>
                    <a:pt x="779" y="235"/>
                  </a:cubicBezTo>
                  <a:moveTo>
                    <a:pt x="727" y="156"/>
                  </a:moveTo>
                  <a:cubicBezTo>
                    <a:pt x="737" y="168"/>
                    <a:pt x="747" y="181"/>
                    <a:pt x="755" y="194"/>
                  </a:cubicBezTo>
                  <a:cubicBezTo>
                    <a:pt x="757" y="197"/>
                    <a:pt x="761" y="198"/>
                    <a:pt x="764" y="196"/>
                  </a:cubicBezTo>
                  <a:cubicBezTo>
                    <a:pt x="766" y="194"/>
                    <a:pt x="767" y="190"/>
                    <a:pt x="765" y="187"/>
                  </a:cubicBezTo>
                  <a:cubicBezTo>
                    <a:pt x="756" y="174"/>
                    <a:pt x="747" y="161"/>
                    <a:pt x="736" y="149"/>
                  </a:cubicBezTo>
                  <a:cubicBezTo>
                    <a:pt x="734" y="146"/>
                    <a:pt x="730" y="146"/>
                    <a:pt x="728" y="148"/>
                  </a:cubicBezTo>
                  <a:cubicBezTo>
                    <a:pt x="725" y="150"/>
                    <a:pt x="725" y="154"/>
                    <a:pt x="727" y="156"/>
                  </a:cubicBezTo>
                  <a:moveTo>
                    <a:pt x="659" y="92"/>
                  </a:moveTo>
                  <a:cubicBezTo>
                    <a:pt x="671" y="101"/>
                    <a:pt x="683" y="111"/>
                    <a:pt x="695" y="122"/>
                  </a:cubicBezTo>
                  <a:cubicBezTo>
                    <a:pt x="697" y="124"/>
                    <a:pt x="701" y="124"/>
                    <a:pt x="703" y="122"/>
                  </a:cubicBezTo>
                  <a:cubicBezTo>
                    <a:pt x="705" y="119"/>
                    <a:pt x="705" y="116"/>
                    <a:pt x="703" y="113"/>
                  </a:cubicBezTo>
                  <a:cubicBezTo>
                    <a:pt x="691" y="102"/>
                    <a:pt x="679" y="92"/>
                    <a:pt x="666" y="82"/>
                  </a:cubicBezTo>
                  <a:cubicBezTo>
                    <a:pt x="663" y="80"/>
                    <a:pt x="659" y="81"/>
                    <a:pt x="657" y="84"/>
                  </a:cubicBezTo>
                  <a:cubicBezTo>
                    <a:pt x="655" y="86"/>
                    <a:pt x="656" y="90"/>
                    <a:pt x="659" y="92"/>
                  </a:cubicBezTo>
                  <a:moveTo>
                    <a:pt x="577" y="45"/>
                  </a:moveTo>
                  <a:cubicBezTo>
                    <a:pt x="592" y="51"/>
                    <a:pt x="606" y="58"/>
                    <a:pt x="619" y="66"/>
                  </a:cubicBezTo>
                  <a:cubicBezTo>
                    <a:pt x="622" y="68"/>
                    <a:pt x="626" y="67"/>
                    <a:pt x="627" y="64"/>
                  </a:cubicBezTo>
                  <a:cubicBezTo>
                    <a:pt x="629" y="61"/>
                    <a:pt x="628" y="57"/>
                    <a:pt x="625" y="56"/>
                  </a:cubicBezTo>
                  <a:cubicBezTo>
                    <a:pt x="611" y="48"/>
                    <a:pt x="597" y="40"/>
                    <a:pt x="582" y="34"/>
                  </a:cubicBezTo>
                  <a:cubicBezTo>
                    <a:pt x="579" y="33"/>
                    <a:pt x="575" y="34"/>
                    <a:pt x="574" y="37"/>
                  </a:cubicBezTo>
                  <a:cubicBezTo>
                    <a:pt x="573" y="40"/>
                    <a:pt x="574" y="44"/>
                    <a:pt x="577" y="45"/>
                  </a:cubicBezTo>
                  <a:moveTo>
                    <a:pt x="487" y="18"/>
                  </a:moveTo>
                  <a:cubicBezTo>
                    <a:pt x="503" y="21"/>
                    <a:pt x="518" y="24"/>
                    <a:pt x="533" y="29"/>
                  </a:cubicBezTo>
                  <a:cubicBezTo>
                    <a:pt x="536" y="30"/>
                    <a:pt x="539" y="28"/>
                    <a:pt x="540" y="25"/>
                  </a:cubicBezTo>
                  <a:cubicBezTo>
                    <a:pt x="541" y="22"/>
                    <a:pt x="539" y="18"/>
                    <a:pt x="536" y="17"/>
                  </a:cubicBezTo>
                  <a:cubicBezTo>
                    <a:pt x="521" y="13"/>
                    <a:pt x="505" y="9"/>
                    <a:pt x="489" y="6"/>
                  </a:cubicBezTo>
                  <a:cubicBezTo>
                    <a:pt x="486" y="6"/>
                    <a:pt x="483" y="8"/>
                    <a:pt x="482" y="11"/>
                  </a:cubicBezTo>
                  <a:cubicBezTo>
                    <a:pt x="482" y="15"/>
                    <a:pt x="484" y="18"/>
                    <a:pt x="487" y="18"/>
                  </a:cubicBezTo>
                  <a:moveTo>
                    <a:pt x="393" y="13"/>
                  </a:moveTo>
                  <a:cubicBezTo>
                    <a:pt x="401" y="12"/>
                    <a:pt x="409" y="12"/>
                    <a:pt x="417" y="12"/>
                  </a:cubicBezTo>
                  <a:cubicBezTo>
                    <a:pt x="425" y="12"/>
                    <a:pt x="433" y="12"/>
                    <a:pt x="440" y="13"/>
                  </a:cubicBezTo>
                  <a:cubicBezTo>
                    <a:pt x="444" y="13"/>
                    <a:pt x="446" y="10"/>
                    <a:pt x="447" y="7"/>
                  </a:cubicBezTo>
                  <a:cubicBezTo>
                    <a:pt x="447" y="4"/>
                    <a:pt x="444" y="1"/>
                    <a:pt x="441" y="1"/>
                  </a:cubicBezTo>
                  <a:cubicBezTo>
                    <a:pt x="433" y="0"/>
                    <a:pt x="425" y="0"/>
                    <a:pt x="417" y="0"/>
                  </a:cubicBezTo>
                  <a:cubicBezTo>
                    <a:pt x="409" y="0"/>
                    <a:pt x="401" y="0"/>
                    <a:pt x="392" y="1"/>
                  </a:cubicBezTo>
                  <a:cubicBezTo>
                    <a:pt x="389" y="1"/>
                    <a:pt x="387" y="4"/>
                    <a:pt x="387" y="7"/>
                  </a:cubicBezTo>
                  <a:cubicBezTo>
                    <a:pt x="387" y="11"/>
                    <a:pt x="390" y="13"/>
                    <a:pt x="393" y="13"/>
                  </a:cubicBezTo>
                  <a:cubicBezTo>
                    <a:pt x="393" y="13"/>
                    <a:pt x="393" y="13"/>
                    <a:pt x="393" y="13"/>
                  </a:cubicBezTo>
                  <a:moveTo>
                    <a:pt x="301" y="29"/>
                  </a:moveTo>
                  <a:cubicBezTo>
                    <a:pt x="315" y="25"/>
                    <a:pt x="331" y="21"/>
                    <a:pt x="346" y="18"/>
                  </a:cubicBezTo>
                  <a:cubicBezTo>
                    <a:pt x="350" y="18"/>
                    <a:pt x="352" y="15"/>
                    <a:pt x="351" y="11"/>
                  </a:cubicBezTo>
                  <a:cubicBezTo>
                    <a:pt x="351" y="8"/>
                    <a:pt x="348" y="6"/>
                    <a:pt x="344" y="7"/>
                  </a:cubicBezTo>
                  <a:cubicBezTo>
                    <a:pt x="328" y="9"/>
                    <a:pt x="312" y="13"/>
                    <a:pt x="297" y="18"/>
                  </a:cubicBezTo>
                  <a:cubicBezTo>
                    <a:pt x="294" y="19"/>
                    <a:pt x="292" y="22"/>
                    <a:pt x="293" y="25"/>
                  </a:cubicBezTo>
                  <a:cubicBezTo>
                    <a:pt x="294" y="28"/>
                    <a:pt x="297" y="30"/>
                    <a:pt x="301" y="29"/>
                  </a:cubicBezTo>
                  <a:moveTo>
                    <a:pt x="214" y="67"/>
                  </a:moveTo>
                  <a:cubicBezTo>
                    <a:pt x="228" y="59"/>
                    <a:pt x="242" y="52"/>
                    <a:pt x="256" y="45"/>
                  </a:cubicBezTo>
                  <a:cubicBezTo>
                    <a:pt x="259" y="44"/>
                    <a:pt x="261" y="41"/>
                    <a:pt x="259" y="38"/>
                  </a:cubicBezTo>
                  <a:cubicBezTo>
                    <a:pt x="258" y="35"/>
                    <a:pt x="255" y="33"/>
                    <a:pt x="252" y="34"/>
                  </a:cubicBezTo>
                  <a:cubicBezTo>
                    <a:pt x="237" y="41"/>
                    <a:pt x="222" y="48"/>
                    <a:pt x="208" y="56"/>
                  </a:cubicBezTo>
                  <a:cubicBezTo>
                    <a:pt x="205" y="58"/>
                    <a:pt x="204" y="62"/>
                    <a:pt x="206" y="64"/>
                  </a:cubicBezTo>
                  <a:cubicBezTo>
                    <a:pt x="208" y="67"/>
                    <a:pt x="211" y="68"/>
                    <a:pt x="214" y="67"/>
                  </a:cubicBezTo>
                  <a:moveTo>
                    <a:pt x="139" y="123"/>
                  </a:moveTo>
                  <a:cubicBezTo>
                    <a:pt x="150" y="112"/>
                    <a:pt x="162" y="102"/>
                    <a:pt x="175" y="93"/>
                  </a:cubicBezTo>
                  <a:cubicBezTo>
                    <a:pt x="178" y="91"/>
                    <a:pt x="178" y="87"/>
                    <a:pt x="176" y="84"/>
                  </a:cubicBezTo>
                  <a:cubicBezTo>
                    <a:pt x="174" y="82"/>
                    <a:pt x="171" y="81"/>
                    <a:pt x="168" y="83"/>
                  </a:cubicBezTo>
                  <a:cubicBezTo>
                    <a:pt x="155" y="93"/>
                    <a:pt x="143" y="103"/>
                    <a:pt x="131" y="114"/>
                  </a:cubicBezTo>
                  <a:cubicBezTo>
                    <a:pt x="128" y="117"/>
                    <a:pt x="128" y="120"/>
                    <a:pt x="131" y="123"/>
                  </a:cubicBezTo>
                  <a:cubicBezTo>
                    <a:pt x="133" y="125"/>
                    <a:pt x="137" y="125"/>
                    <a:pt x="139" y="123"/>
                  </a:cubicBezTo>
                  <a:moveTo>
                    <a:pt x="79" y="195"/>
                  </a:moveTo>
                  <a:cubicBezTo>
                    <a:pt x="87" y="182"/>
                    <a:pt x="97" y="169"/>
                    <a:pt x="107" y="157"/>
                  </a:cubicBezTo>
                  <a:cubicBezTo>
                    <a:pt x="109" y="155"/>
                    <a:pt x="109" y="151"/>
                    <a:pt x="106" y="149"/>
                  </a:cubicBezTo>
                  <a:cubicBezTo>
                    <a:pt x="103" y="147"/>
                    <a:pt x="100" y="147"/>
                    <a:pt x="98" y="150"/>
                  </a:cubicBezTo>
                  <a:cubicBezTo>
                    <a:pt x="87" y="162"/>
                    <a:pt x="78" y="175"/>
                    <a:pt x="69" y="188"/>
                  </a:cubicBezTo>
                  <a:cubicBezTo>
                    <a:pt x="67" y="191"/>
                    <a:pt x="68" y="195"/>
                    <a:pt x="70" y="197"/>
                  </a:cubicBezTo>
                  <a:cubicBezTo>
                    <a:pt x="73" y="199"/>
                    <a:pt x="77" y="198"/>
                    <a:pt x="79" y="195"/>
                  </a:cubicBezTo>
                  <a:moveTo>
                    <a:pt x="36" y="279"/>
                  </a:moveTo>
                  <a:cubicBezTo>
                    <a:pt x="42" y="264"/>
                    <a:pt x="48" y="250"/>
                    <a:pt x="55" y="236"/>
                  </a:cubicBezTo>
                  <a:cubicBezTo>
                    <a:pt x="57" y="233"/>
                    <a:pt x="55" y="229"/>
                    <a:pt x="52" y="228"/>
                  </a:cubicBezTo>
                  <a:cubicBezTo>
                    <a:pt x="49" y="226"/>
                    <a:pt x="46" y="227"/>
                    <a:pt x="44" y="230"/>
                  </a:cubicBezTo>
                  <a:cubicBezTo>
                    <a:pt x="37" y="245"/>
                    <a:pt x="31" y="260"/>
                    <a:pt x="25" y="275"/>
                  </a:cubicBezTo>
                  <a:cubicBezTo>
                    <a:pt x="24" y="278"/>
                    <a:pt x="26" y="282"/>
                    <a:pt x="29" y="283"/>
                  </a:cubicBezTo>
                  <a:cubicBezTo>
                    <a:pt x="32" y="284"/>
                    <a:pt x="35" y="282"/>
                    <a:pt x="36" y="279"/>
                  </a:cubicBezTo>
                  <a:cubicBezTo>
                    <a:pt x="36" y="279"/>
                    <a:pt x="36" y="279"/>
                    <a:pt x="36" y="279"/>
                  </a:cubicBezTo>
                  <a:moveTo>
                    <a:pt x="15" y="371"/>
                  </a:moveTo>
                  <a:cubicBezTo>
                    <a:pt x="17" y="355"/>
                    <a:pt x="19" y="339"/>
                    <a:pt x="23" y="324"/>
                  </a:cubicBezTo>
                  <a:cubicBezTo>
                    <a:pt x="24" y="321"/>
                    <a:pt x="22" y="318"/>
                    <a:pt x="19" y="317"/>
                  </a:cubicBezTo>
                  <a:cubicBezTo>
                    <a:pt x="15" y="316"/>
                    <a:pt x="12" y="318"/>
                    <a:pt x="11" y="322"/>
                  </a:cubicBezTo>
                  <a:cubicBezTo>
                    <a:pt x="8" y="337"/>
                    <a:pt x="5" y="353"/>
                    <a:pt x="3" y="369"/>
                  </a:cubicBezTo>
                  <a:cubicBezTo>
                    <a:pt x="3" y="373"/>
                    <a:pt x="5" y="376"/>
                    <a:pt x="8" y="376"/>
                  </a:cubicBezTo>
                  <a:cubicBezTo>
                    <a:pt x="12" y="376"/>
                    <a:pt x="15" y="374"/>
                    <a:pt x="15" y="371"/>
                  </a:cubicBezTo>
                  <a:moveTo>
                    <a:pt x="15" y="465"/>
                  </a:moveTo>
                  <a:cubicBezTo>
                    <a:pt x="13" y="449"/>
                    <a:pt x="12" y="434"/>
                    <a:pt x="12" y="418"/>
                  </a:cubicBezTo>
                  <a:cubicBezTo>
                    <a:pt x="12" y="414"/>
                    <a:pt x="10" y="412"/>
                    <a:pt x="6" y="412"/>
                  </a:cubicBezTo>
                  <a:cubicBezTo>
                    <a:pt x="3" y="412"/>
                    <a:pt x="0" y="414"/>
                    <a:pt x="0" y="418"/>
                  </a:cubicBezTo>
                  <a:cubicBezTo>
                    <a:pt x="0" y="434"/>
                    <a:pt x="1" y="450"/>
                    <a:pt x="3" y="466"/>
                  </a:cubicBezTo>
                  <a:cubicBezTo>
                    <a:pt x="4" y="469"/>
                    <a:pt x="7" y="472"/>
                    <a:pt x="10" y="471"/>
                  </a:cubicBezTo>
                  <a:cubicBezTo>
                    <a:pt x="13" y="471"/>
                    <a:pt x="15" y="468"/>
                    <a:pt x="15" y="465"/>
                  </a:cubicBezTo>
                  <a:moveTo>
                    <a:pt x="37" y="556"/>
                  </a:moveTo>
                  <a:cubicBezTo>
                    <a:pt x="31" y="541"/>
                    <a:pt x="27" y="526"/>
                    <a:pt x="23" y="511"/>
                  </a:cubicBezTo>
                  <a:cubicBezTo>
                    <a:pt x="22" y="508"/>
                    <a:pt x="19" y="506"/>
                    <a:pt x="16" y="507"/>
                  </a:cubicBezTo>
                  <a:cubicBezTo>
                    <a:pt x="13" y="507"/>
                    <a:pt x="11" y="511"/>
                    <a:pt x="12" y="514"/>
                  </a:cubicBezTo>
                  <a:cubicBezTo>
                    <a:pt x="15" y="530"/>
                    <a:pt x="20" y="545"/>
                    <a:pt x="25" y="560"/>
                  </a:cubicBezTo>
                  <a:cubicBezTo>
                    <a:pt x="27" y="563"/>
                    <a:pt x="30" y="565"/>
                    <a:pt x="33" y="564"/>
                  </a:cubicBezTo>
                  <a:cubicBezTo>
                    <a:pt x="36" y="563"/>
                    <a:pt x="38" y="559"/>
                    <a:pt x="37" y="556"/>
                  </a:cubicBezTo>
                  <a:moveTo>
                    <a:pt x="79" y="640"/>
                  </a:moveTo>
                  <a:cubicBezTo>
                    <a:pt x="70" y="627"/>
                    <a:pt x="63" y="613"/>
                    <a:pt x="55" y="599"/>
                  </a:cubicBezTo>
                  <a:cubicBezTo>
                    <a:pt x="54" y="596"/>
                    <a:pt x="50" y="595"/>
                    <a:pt x="47" y="597"/>
                  </a:cubicBezTo>
                  <a:cubicBezTo>
                    <a:pt x="44" y="598"/>
                    <a:pt x="43" y="602"/>
                    <a:pt x="45" y="605"/>
                  </a:cubicBezTo>
                  <a:cubicBezTo>
                    <a:pt x="52" y="619"/>
                    <a:pt x="60" y="633"/>
                    <a:pt x="69" y="647"/>
                  </a:cubicBezTo>
                  <a:cubicBezTo>
                    <a:pt x="71" y="649"/>
                    <a:pt x="75" y="650"/>
                    <a:pt x="77" y="648"/>
                  </a:cubicBezTo>
                  <a:cubicBezTo>
                    <a:pt x="80" y="647"/>
                    <a:pt x="81" y="643"/>
                    <a:pt x="79" y="640"/>
                  </a:cubicBezTo>
                  <a:moveTo>
                    <a:pt x="140" y="712"/>
                  </a:moveTo>
                  <a:cubicBezTo>
                    <a:pt x="128" y="701"/>
                    <a:pt x="117" y="690"/>
                    <a:pt x="107" y="678"/>
                  </a:cubicBezTo>
                  <a:cubicBezTo>
                    <a:pt x="105" y="675"/>
                    <a:pt x="101" y="675"/>
                    <a:pt x="99" y="677"/>
                  </a:cubicBezTo>
                  <a:cubicBezTo>
                    <a:pt x="96" y="679"/>
                    <a:pt x="96" y="683"/>
                    <a:pt x="98" y="686"/>
                  </a:cubicBezTo>
                  <a:cubicBezTo>
                    <a:pt x="108" y="698"/>
                    <a:pt x="120" y="710"/>
                    <a:pt x="131" y="721"/>
                  </a:cubicBezTo>
                  <a:cubicBezTo>
                    <a:pt x="134" y="723"/>
                    <a:pt x="138" y="723"/>
                    <a:pt x="140" y="720"/>
                  </a:cubicBezTo>
                  <a:cubicBezTo>
                    <a:pt x="142" y="718"/>
                    <a:pt x="142" y="714"/>
                    <a:pt x="140" y="712"/>
                  </a:cubicBezTo>
                  <a:cubicBezTo>
                    <a:pt x="140" y="712"/>
                    <a:pt x="140" y="712"/>
                    <a:pt x="140" y="712"/>
                  </a:cubicBezTo>
                  <a:moveTo>
                    <a:pt x="215" y="768"/>
                  </a:moveTo>
                  <a:cubicBezTo>
                    <a:pt x="201" y="760"/>
                    <a:pt x="188" y="752"/>
                    <a:pt x="176" y="742"/>
                  </a:cubicBezTo>
                  <a:cubicBezTo>
                    <a:pt x="173" y="740"/>
                    <a:pt x="169" y="741"/>
                    <a:pt x="167" y="744"/>
                  </a:cubicBezTo>
                  <a:cubicBezTo>
                    <a:pt x="165" y="746"/>
                    <a:pt x="166" y="750"/>
                    <a:pt x="169" y="752"/>
                  </a:cubicBezTo>
                  <a:cubicBezTo>
                    <a:pt x="181" y="762"/>
                    <a:pt x="195" y="770"/>
                    <a:pt x="209" y="779"/>
                  </a:cubicBezTo>
                  <a:cubicBezTo>
                    <a:pt x="212" y="780"/>
                    <a:pt x="216" y="779"/>
                    <a:pt x="217" y="776"/>
                  </a:cubicBezTo>
                  <a:cubicBezTo>
                    <a:pt x="219" y="773"/>
                    <a:pt x="218" y="770"/>
                    <a:pt x="215" y="768"/>
                  </a:cubicBezTo>
                  <a:moveTo>
                    <a:pt x="301" y="805"/>
                  </a:moveTo>
                  <a:cubicBezTo>
                    <a:pt x="286" y="801"/>
                    <a:pt x="271" y="796"/>
                    <a:pt x="257" y="789"/>
                  </a:cubicBezTo>
                  <a:cubicBezTo>
                    <a:pt x="254" y="788"/>
                    <a:pt x="251" y="789"/>
                    <a:pt x="249" y="792"/>
                  </a:cubicBezTo>
                  <a:cubicBezTo>
                    <a:pt x="248" y="795"/>
                    <a:pt x="249" y="799"/>
                    <a:pt x="252" y="800"/>
                  </a:cubicBezTo>
                  <a:cubicBezTo>
                    <a:pt x="267" y="807"/>
                    <a:pt x="282" y="812"/>
                    <a:pt x="298" y="817"/>
                  </a:cubicBezTo>
                  <a:cubicBezTo>
                    <a:pt x="301" y="818"/>
                    <a:pt x="304" y="816"/>
                    <a:pt x="305" y="813"/>
                  </a:cubicBezTo>
                  <a:cubicBezTo>
                    <a:pt x="306" y="810"/>
                    <a:pt x="305" y="806"/>
                    <a:pt x="301" y="805"/>
                  </a:cubicBezTo>
                  <a:cubicBezTo>
                    <a:pt x="301" y="805"/>
                    <a:pt x="301" y="805"/>
                    <a:pt x="301" y="805"/>
                  </a:cubicBezTo>
                  <a:moveTo>
                    <a:pt x="394" y="822"/>
                  </a:moveTo>
                  <a:cubicBezTo>
                    <a:pt x="378" y="821"/>
                    <a:pt x="363" y="819"/>
                    <a:pt x="347" y="816"/>
                  </a:cubicBezTo>
                  <a:cubicBezTo>
                    <a:pt x="344" y="816"/>
                    <a:pt x="341" y="818"/>
                    <a:pt x="340" y="821"/>
                  </a:cubicBezTo>
                  <a:cubicBezTo>
                    <a:pt x="340" y="824"/>
                    <a:pt x="342" y="827"/>
                    <a:pt x="345" y="828"/>
                  </a:cubicBezTo>
                  <a:cubicBezTo>
                    <a:pt x="361" y="831"/>
                    <a:pt x="377" y="833"/>
                    <a:pt x="393" y="834"/>
                  </a:cubicBezTo>
                  <a:cubicBezTo>
                    <a:pt x="397" y="834"/>
                    <a:pt x="399" y="831"/>
                    <a:pt x="400" y="828"/>
                  </a:cubicBezTo>
                  <a:cubicBezTo>
                    <a:pt x="400" y="825"/>
                    <a:pt x="397" y="822"/>
                    <a:pt x="394" y="822"/>
                  </a:cubicBezTo>
                  <a:cubicBezTo>
                    <a:pt x="394" y="822"/>
                    <a:pt x="394" y="822"/>
                    <a:pt x="394" y="822"/>
                  </a:cubicBezTo>
                  <a:moveTo>
                    <a:pt x="488" y="816"/>
                  </a:moveTo>
                  <a:cubicBezTo>
                    <a:pt x="473" y="819"/>
                    <a:pt x="457" y="821"/>
                    <a:pt x="441" y="822"/>
                  </a:cubicBezTo>
                  <a:cubicBezTo>
                    <a:pt x="438" y="822"/>
                    <a:pt x="435" y="825"/>
                    <a:pt x="435" y="828"/>
                  </a:cubicBezTo>
                  <a:cubicBezTo>
                    <a:pt x="436" y="831"/>
                    <a:pt x="438" y="834"/>
                    <a:pt x="442" y="834"/>
                  </a:cubicBezTo>
                  <a:cubicBezTo>
                    <a:pt x="458" y="833"/>
                    <a:pt x="474" y="831"/>
                    <a:pt x="490" y="828"/>
                  </a:cubicBezTo>
                  <a:cubicBezTo>
                    <a:pt x="493" y="827"/>
                    <a:pt x="495" y="824"/>
                    <a:pt x="495" y="821"/>
                  </a:cubicBezTo>
                  <a:cubicBezTo>
                    <a:pt x="494" y="818"/>
                    <a:pt x="491" y="816"/>
                    <a:pt x="488" y="816"/>
                  </a:cubicBezTo>
                  <a:moveTo>
                    <a:pt x="578" y="789"/>
                  </a:moveTo>
                  <a:cubicBezTo>
                    <a:pt x="564" y="795"/>
                    <a:pt x="549" y="801"/>
                    <a:pt x="534" y="805"/>
                  </a:cubicBezTo>
                  <a:cubicBezTo>
                    <a:pt x="531" y="806"/>
                    <a:pt x="529" y="810"/>
                    <a:pt x="530" y="813"/>
                  </a:cubicBezTo>
                  <a:cubicBezTo>
                    <a:pt x="531" y="816"/>
                    <a:pt x="534" y="818"/>
                    <a:pt x="537" y="817"/>
                  </a:cubicBezTo>
                  <a:cubicBezTo>
                    <a:pt x="553" y="812"/>
                    <a:pt x="568" y="807"/>
                    <a:pt x="583" y="800"/>
                  </a:cubicBezTo>
                  <a:cubicBezTo>
                    <a:pt x="586" y="799"/>
                    <a:pt x="587" y="795"/>
                    <a:pt x="586" y="792"/>
                  </a:cubicBezTo>
                  <a:cubicBezTo>
                    <a:pt x="584" y="789"/>
                    <a:pt x="581" y="788"/>
                    <a:pt x="578" y="789"/>
                  </a:cubicBezTo>
                  <a:moveTo>
                    <a:pt x="659" y="742"/>
                  </a:moveTo>
                  <a:cubicBezTo>
                    <a:pt x="647" y="751"/>
                    <a:pt x="634" y="760"/>
                    <a:pt x="620" y="768"/>
                  </a:cubicBezTo>
                  <a:cubicBezTo>
                    <a:pt x="617" y="770"/>
                    <a:pt x="616" y="773"/>
                    <a:pt x="618" y="776"/>
                  </a:cubicBezTo>
                  <a:cubicBezTo>
                    <a:pt x="619" y="779"/>
                    <a:pt x="623" y="780"/>
                    <a:pt x="626" y="778"/>
                  </a:cubicBezTo>
                  <a:cubicBezTo>
                    <a:pt x="640" y="770"/>
                    <a:pt x="653" y="761"/>
                    <a:pt x="666" y="752"/>
                  </a:cubicBezTo>
                  <a:cubicBezTo>
                    <a:pt x="669" y="750"/>
                    <a:pt x="670" y="746"/>
                    <a:pt x="668" y="743"/>
                  </a:cubicBezTo>
                  <a:cubicBezTo>
                    <a:pt x="666" y="741"/>
                    <a:pt x="662" y="740"/>
                    <a:pt x="659" y="742"/>
                  </a:cubicBezTo>
                  <a:moveTo>
                    <a:pt x="728" y="678"/>
                  </a:moveTo>
                  <a:cubicBezTo>
                    <a:pt x="718" y="690"/>
                    <a:pt x="707" y="701"/>
                    <a:pt x="695" y="712"/>
                  </a:cubicBezTo>
                  <a:cubicBezTo>
                    <a:pt x="693" y="714"/>
                    <a:pt x="693" y="718"/>
                    <a:pt x="695" y="720"/>
                  </a:cubicBezTo>
                  <a:cubicBezTo>
                    <a:pt x="697" y="723"/>
                    <a:pt x="701" y="723"/>
                    <a:pt x="704" y="721"/>
                  </a:cubicBezTo>
                  <a:cubicBezTo>
                    <a:pt x="715" y="709"/>
                    <a:pt x="726" y="698"/>
                    <a:pt x="737" y="685"/>
                  </a:cubicBezTo>
                  <a:cubicBezTo>
                    <a:pt x="739" y="683"/>
                    <a:pt x="739" y="679"/>
                    <a:pt x="736" y="677"/>
                  </a:cubicBezTo>
                  <a:cubicBezTo>
                    <a:pt x="734" y="675"/>
                    <a:pt x="730" y="675"/>
                    <a:pt x="728" y="678"/>
                  </a:cubicBezTo>
                  <a:moveTo>
                    <a:pt x="779" y="599"/>
                  </a:moveTo>
                  <a:cubicBezTo>
                    <a:pt x="772" y="613"/>
                    <a:pt x="764" y="627"/>
                    <a:pt x="756" y="640"/>
                  </a:cubicBezTo>
                  <a:cubicBezTo>
                    <a:pt x="754" y="643"/>
                    <a:pt x="755" y="646"/>
                    <a:pt x="757" y="648"/>
                  </a:cubicBezTo>
                  <a:cubicBezTo>
                    <a:pt x="760" y="650"/>
                    <a:pt x="764" y="649"/>
                    <a:pt x="766" y="646"/>
                  </a:cubicBezTo>
                  <a:cubicBezTo>
                    <a:pt x="775" y="633"/>
                    <a:pt x="783" y="619"/>
                    <a:pt x="790" y="604"/>
                  </a:cubicBezTo>
                  <a:cubicBezTo>
                    <a:pt x="792" y="601"/>
                    <a:pt x="790" y="598"/>
                    <a:pt x="787" y="596"/>
                  </a:cubicBezTo>
                  <a:cubicBezTo>
                    <a:pt x="784" y="595"/>
                    <a:pt x="781" y="596"/>
                    <a:pt x="779" y="599"/>
                  </a:cubicBezTo>
                  <a:moveTo>
                    <a:pt x="812" y="511"/>
                  </a:moveTo>
                  <a:cubicBezTo>
                    <a:pt x="808" y="526"/>
                    <a:pt x="803" y="541"/>
                    <a:pt x="798" y="556"/>
                  </a:cubicBezTo>
                  <a:cubicBezTo>
                    <a:pt x="797" y="559"/>
                    <a:pt x="799" y="562"/>
                    <a:pt x="802" y="563"/>
                  </a:cubicBezTo>
                  <a:cubicBezTo>
                    <a:pt x="805" y="565"/>
                    <a:pt x="808" y="563"/>
                    <a:pt x="809" y="560"/>
                  </a:cubicBezTo>
                  <a:cubicBezTo>
                    <a:pt x="815" y="545"/>
                    <a:pt x="819" y="529"/>
                    <a:pt x="823" y="513"/>
                  </a:cubicBezTo>
                  <a:cubicBezTo>
                    <a:pt x="824" y="510"/>
                    <a:pt x="822" y="507"/>
                    <a:pt x="819" y="506"/>
                  </a:cubicBezTo>
                  <a:cubicBezTo>
                    <a:pt x="816" y="505"/>
                    <a:pt x="812" y="507"/>
                    <a:pt x="812" y="51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7201819" y="2656458"/>
              <a:ext cx="1171576" cy="11699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4458618" y="2713608"/>
              <a:ext cx="1169988" cy="1171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5849269" y="2242121"/>
              <a:ext cx="1173163" cy="1171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7" name="Oval 247"/>
            <p:cNvSpPr>
              <a:spLocks noChangeArrowheads="1"/>
            </p:cNvSpPr>
            <p:nvPr/>
          </p:nvSpPr>
          <p:spPr bwMode="auto">
            <a:xfrm>
              <a:off x="7405019" y="2858071"/>
              <a:ext cx="766763" cy="766763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8" name="Oval 248"/>
            <p:cNvSpPr>
              <a:spLocks noChangeArrowheads="1"/>
            </p:cNvSpPr>
            <p:nvPr/>
          </p:nvSpPr>
          <p:spPr bwMode="auto">
            <a:xfrm>
              <a:off x="7481220" y="2934271"/>
              <a:ext cx="614363" cy="614363"/>
            </a:xfrm>
            <a:prstGeom prst="ellipse">
              <a:avLst/>
            </a:prstGeom>
            <a:solidFill>
              <a:srgbClr val="FB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49" name="Oval 249"/>
            <p:cNvSpPr>
              <a:spLocks noChangeArrowheads="1"/>
            </p:cNvSpPr>
            <p:nvPr/>
          </p:nvSpPr>
          <p:spPr bwMode="auto">
            <a:xfrm>
              <a:off x="7559007" y="3012059"/>
              <a:ext cx="458788" cy="4587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0" name="Oval 250"/>
            <p:cNvSpPr>
              <a:spLocks noChangeArrowheads="1"/>
            </p:cNvSpPr>
            <p:nvPr/>
          </p:nvSpPr>
          <p:spPr bwMode="auto">
            <a:xfrm>
              <a:off x="7633620" y="3088259"/>
              <a:ext cx="307975" cy="307975"/>
            </a:xfrm>
            <a:prstGeom prst="ellipse">
              <a:avLst/>
            </a:prstGeom>
            <a:solidFill>
              <a:srgbClr val="FBF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1" name="Oval 251"/>
            <p:cNvSpPr>
              <a:spLocks noChangeArrowheads="1"/>
            </p:cNvSpPr>
            <p:nvPr/>
          </p:nvSpPr>
          <p:spPr bwMode="auto">
            <a:xfrm>
              <a:off x="7711407" y="3164459"/>
              <a:ext cx="153988" cy="1539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2" name="Freeform 455"/>
            <p:cNvSpPr>
              <a:spLocks/>
            </p:cNvSpPr>
            <p:nvPr/>
          </p:nvSpPr>
          <p:spPr bwMode="auto">
            <a:xfrm>
              <a:off x="4798343" y="2905696"/>
              <a:ext cx="490538" cy="587375"/>
            </a:xfrm>
            <a:custGeom>
              <a:avLst/>
              <a:gdLst>
                <a:gd name="T0" fmla="*/ 146 w 292"/>
                <a:gd name="T1" fmla="*/ 0 h 350"/>
                <a:gd name="T2" fmla="*/ 0 w 292"/>
                <a:gd name="T3" fmla="*/ 146 h 350"/>
                <a:gd name="T4" fmla="*/ 39 w 292"/>
                <a:gd name="T5" fmla="*/ 248 h 350"/>
                <a:gd name="T6" fmla="*/ 84 w 292"/>
                <a:gd name="T7" fmla="*/ 350 h 350"/>
                <a:gd name="T8" fmla="*/ 146 w 292"/>
                <a:gd name="T9" fmla="*/ 350 h 350"/>
                <a:gd name="T10" fmla="*/ 208 w 292"/>
                <a:gd name="T11" fmla="*/ 350 h 350"/>
                <a:gd name="T12" fmla="*/ 252 w 292"/>
                <a:gd name="T13" fmla="*/ 248 h 350"/>
                <a:gd name="T14" fmla="*/ 292 w 292"/>
                <a:gd name="T15" fmla="*/ 147 h 350"/>
                <a:gd name="T16" fmla="*/ 146 w 292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2" h="350">
                  <a:moveTo>
                    <a:pt x="146" y="0"/>
                  </a:moveTo>
                  <a:cubicBezTo>
                    <a:pt x="65" y="0"/>
                    <a:pt x="0" y="65"/>
                    <a:pt x="0" y="146"/>
                  </a:cubicBezTo>
                  <a:cubicBezTo>
                    <a:pt x="0" y="184"/>
                    <a:pt x="19" y="218"/>
                    <a:pt x="39" y="248"/>
                  </a:cubicBezTo>
                  <a:cubicBezTo>
                    <a:pt x="84" y="314"/>
                    <a:pt x="59" y="350"/>
                    <a:pt x="84" y="350"/>
                  </a:cubicBezTo>
                  <a:cubicBezTo>
                    <a:pt x="146" y="350"/>
                    <a:pt x="146" y="350"/>
                    <a:pt x="146" y="350"/>
                  </a:cubicBezTo>
                  <a:cubicBezTo>
                    <a:pt x="208" y="350"/>
                    <a:pt x="208" y="350"/>
                    <a:pt x="208" y="350"/>
                  </a:cubicBezTo>
                  <a:cubicBezTo>
                    <a:pt x="233" y="350"/>
                    <a:pt x="208" y="314"/>
                    <a:pt x="252" y="248"/>
                  </a:cubicBezTo>
                  <a:cubicBezTo>
                    <a:pt x="272" y="218"/>
                    <a:pt x="292" y="185"/>
                    <a:pt x="292" y="147"/>
                  </a:cubicBezTo>
                  <a:cubicBezTo>
                    <a:pt x="292" y="66"/>
                    <a:pt x="226" y="0"/>
                    <a:pt x="14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3" name="Freeform 456"/>
            <p:cNvSpPr>
              <a:spLocks noEditPoints="1"/>
            </p:cNvSpPr>
            <p:nvPr/>
          </p:nvSpPr>
          <p:spPr bwMode="auto">
            <a:xfrm>
              <a:off x="5288881" y="3134296"/>
              <a:ext cx="0" cy="3175"/>
            </a:xfrm>
            <a:custGeom>
              <a:avLst/>
              <a:gdLst>
                <a:gd name="T0" fmla="*/ 1 h 2"/>
                <a:gd name="T1" fmla="*/ 2 h 2"/>
                <a:gd name="T2" fmla="*/ 2 h 2"/>
                <a:gd name="T3" fmla="*/ 1 h 2"/>
                <a:gd name="T4" fmla="*/ 1 h 2"/>
                <a:gd name="T5" fmla="*/ 1 h 2"/>
                <a:gd name="T6" fmla="*/ 1 h 2"/>
                <a:gd name="T7" fmla="*/ 1 h 2"/>
                <a:gd name="T8" fmla="*/ 1 h 2"/>
                <a:gd name="T9" fmla="*/ 1 h 2"/>
                <a:gd name="T10" fmla="*/ 1 h 2"/>
                <a:gd name="T11" fmla="*/ 1 h 2"/>
                <a:gd name="T12" fmla="*/ 1 h 2"/>
                <a:gd name="T13" fmla="*/ 0 h 2"/>
                <a:gd name="T14" fmla="*/ 1 h 2"/>
                <a:gd name="T15" fmla="*/ 0 h 2"/>
                <a:gd name="T16" fmla="*/ 0 h 2"/>
                <a:gd name="T17" fmla="*/ 0 h 2"/>
                <a:gd name="T18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4" name="Freeform 457"/>
            <p:cNvSpPr>
              <a:spLocks/>
            </p:cNvSpPr>
            <p:nvPr/>
          </p:nvSpPr>
          <p:spPr bwMode="auto">
            <a:xfrm>
              <a:off x="5288881" y="3137471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5" name="Freeform 458"/>
            <p:cNvSpPr>
              <a:spLocks/>
            </p:cNvSpPr>
            <p:nvPr/>
          </p:nvSpPr>
          <p:spPr bwMode="auto">
            <a:xfrm>
              <a:off x="5288881" y="314064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6" name="Freeform 459"/>
            <p:cNvSpPr>
              <a:spLocks/>
            </p:cNvSpPr>
            <p:nvPr/>
          </p:nvSpPr>
          <p:spPr bwMode="auto">
            <a:xfrm>
              <a:off x="5288881" y="314223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7" name="Freeform 460"/>
            <p:cNvSpPr>
              <a:spLocks/>
            </p:cNvSpPr>
            <p:nvPr/>
          </p:nvSpPr>
          <p:spPr bwMode="auto">
            <a:xfrm>
              <a:off x="5288881" y="314540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8" name="Freeform 461"/>
            <p:cNvSpPr>
              <a:spLocks/>
            </p:cNvSpPr>
            <p:nvPr/>
          </p:nvSpPr>
          <p:spPr bwMode="auto">
            <a:xfrm>
              <a:off x="5288881" y="3148583"/>
              <a:ext cx="0" cy="4763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59" name="Oval 462"/>
            <p:cNvSpPr>
              <a:spLocks noChangeArrowheads="1"/>
            </p:cNvSpPr>
            <p:nvPr/>
          </p:nvSpPr>
          <p:spPr bwMode="auto">
            <a:xfrm>
              <a:off x="5288881" y="3153346"/>
              <a:ext cx="1588" cy="1588"/>
            </a:xfrm>
            <a:prstGeom prst="ellipse">
              <a:avLst/>
            </a:pr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0" name="Freeform 463"/>
            <p:cNvSpPr>
              <a:spLocks/>
            </p:cNvSpPr>
            <p:nvPr/>
          </p:nvSpPr>
          <p:spPr bwMode="auto">
            <a:xfrm>
              <a:off x="4907881" y="3416871"/>
              <a:ext cx="17463" cy="73025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43 h 43"/>
                <a:gd name="T4" fmla="*/ 4 w 11"/>
                <a:gd name="T5" fmla="*/ 20 h 43"/>
                <a:gd name="T6" fmla="*/ 0 w 1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">
                  <a:moveTo>
                    <a:pt x="0" y="0"/>
                  </a:moveTo>
                  <a:cubicBezTo>
                    <a:pt x="6" y="23"/>
                    <a:pt x="4" y="38"/>
                    <a:pt x="11" y="43"/>
                  </a:cubicBezTo>
                  <a:cubicBezTo>
                    <a:pt x="6" y="40"/>
                    <a:pt x="6" y="32"/>
                    <a:pt x="4" y="20"/>
                  </a:cubicBezTo>
                  <a:cubicBezTo>
                    <a:pt x="3" y="14"/>
                    <a:pt x="2" y="8"/>
                    <a:pt x="0" y="0"/>
                  </a:cubicBezTo>
                </a:path>
              </a:pathLst>
            </a:custGeom>
            <a:solidFill>
              <a:srgbClr val="668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1" name="Freeform 464"/>
            <p:cNvSpPr>
              <a:spLocks/>
            </p:cNvSpPr>
            <p:nvPr/>
          </p:nvSpPr>
          <p:spPr bwMode="auto">
            <a:xfrm>
              <a:off x="4904706" y="3400996"/>
              <a:ext cx="9525" cy="50800"/>
            </a:xfrm>
            <a:custGeom>
              <a:avLst/>
              <a:gdLst>
                <a:gd name="T0" fmla="*/ 0 w 6"/>
                <a:gd name="T1" fmla="*/ 0 h 30"/>
                <a:gd name="T2" fmla="*/ 0 w 6"/>
                <a:gd name="T3" fmla="*/ 0 h 30"/>
                <a:gd name="T4" fmla="*/ 2 w 6"/>
                <a:gd name="T5" fmla="*/ 10 h 30"/>
                <a:gd name="T6" fmla="*/ 6 w 6"/>
                <a:gd name="T7" fmla="*/ 30 h 30"/>
                <a:gd name="T8" fmla="*/ 0 w 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4" y="18"/>
                    <a:pt x="5" y="24"/>
                    <a:pt x="6" y="30"/>
                  </a:cubicBezTo>
                  <a:cubicBezTo>
                    <a:pt x="5" y="22"/>
                    <a:pt x="3" y="12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2" name="Freeform 465"/>
            <p:cNvSpPr>
              <a:spLocks noEditPoints="1"/>
            </p:cNvSpPr>
            <p:nvPr/>
          </p:nvSpPr>
          <p:spPr bwMode="auto">
            <a:xfrm>
              <a:off x="4925343" y="34898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68B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3" name="Freeform 466"/>
            <p:cNvSpPr>
              <a:spLocks noEditPoints="1"/>
            </p:cNvSpPr>
            <p:nvPr/>
          </p:nvSpPr>
          <p:spPr bwMode="auto">
            <a:xfrm>
              <a:off x="4938043" y="34930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4" name="Freeform 467"/>
            <p:cNvSpPr>
              <a:spLocks noEditPoints="1"/>
            </p:cNvSpPr>
            <p:nvPr/>
          </p:nvSpPr>
          <p:spPr bwMode="auto">
            <a:xfrm>
              <a:off x="4939631" y="34930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7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5" name="Freeform 468"/>
            <p:cNvSpPr>
              <a:spLocks/>
            </p:cNvSpPr>
            <p:nvPr/>
          </p:nvSpPr>
          <p:spPr bwMode="auto">
            <a:xfrm>
              <a:off x="4904706" y="2988246"/>
              <a:ext cx="384175" cy="504825"/>
            </a:xfrm>
            <a:custGeom>
              <a:avLst/>
              <a:gdLst>
                <a:gd name="T0" fmla="*/ 192 w 229"/>
                <a:gd name="T1" fmla="*/ 0 h 301"/>
                <a:gd name="T2" fmla="*/ 192 w 229"/>
                <a:gd name="T3" fmla="*/ 7 h 301"/>
                <a:gd name="T4" fmla="*/ 0 w 229"/>
                <a:gd name="T5" fmla="*/ 246 h 301"/>
                <a:gd name="T6" fmla="*/ 6 w 229"/>
                <a:gd name="T7" fmla="*/ 276 h 301"/>
                <a:gd name="T8" fmla="*/ 13 w 229"/>
                <a:gd name="T9" fmla="*/ 299 h 301"/>
                <a:gd name="T10" fmla="*/ 13 w 229"/>
                <a:gd name="T11" fmla="*/ 299 h 301"/>
                <a:gd name="T12" fmla="*/ 13 w 229"/>
                <a:gd name="T13" fmla="*/ 299 h 301"/>
                <a:gd name="T14" fmla="*/ 13 w 229"/>
                <a:gd name="T15" fmla="*/ 299 h 301"/>
                <a:gd name="T16" fmla="*/ 13 w 229"/>
                <a:gd name="T17" fmla="*/ 299 h 301"/>
                <a:gd name="T18" fmla="*/ 13 w 229"/>
                <a:gd name="T19" fmla="*/ 299 h 301"/>
                <a:gd name="T20" fmla="*/ 13 w 229"/>
                <a:gd name="T21" fmla="*/ 299 h 301"/>
                <a:gd name="T22" fmla="*/ 20 w 229"/>
                <a:gd name="T23" fmla="*/ 301 h 301"/>
                <a:gd name="T24" fmla="*/ 20 w 229"/>
                <a:gd name="T25" fmla="*/ 301 h 301"/>
                <a:gd name="T26" fmla="*/ 20 w 229"/>
                <a:gd name="T27" fmla="*/ 301 h 301"/>
                <a:gd name="T28" fmla="*/ 20 w 229"/>
                <a:gd name="T29" fmla="*/ 301 h 301"/>
                <a:gd name="T30" fmla="*/ 20 w 229"/>
                <a:gd name="T31" fmla="*/ 301 h 301"/>
                <a:gd name="T32" fmla="*/ 20 w 229"/>
                <a:gd name="T33" fmla="*/ 301 h 301"/>
                <a:gd name="T34" fmla="*/ 20 w 229"/>
                <a:gd name="T35" fmla="*/ 301 h 301"/>
                <a:gd name="T36" fmla="*/ 20 w 229"/>
                <a:gd name="T37" fmla="*/ 301 h 301"/>
                <a:gd name="T38" fmla="*/ 20 w 229"/>
                <a:gd name="T39" fmla="*/ 301 h 301"/>
                <a:gd name="T40" fmla="*/ 20 w 229"/>
                <a:gd name="T41" fmla="*/ 301 h 301"/>
                <a:gd name="T42" fmla="*/ 20 w 229"/>
                <a:gd name="T43" fmla="*/ 301 h 301"/>
                <a:gd name="T44" fmla="*/ 20 w 229"/>
                <a:gd name="T45" fmla="*/ 301 h 301"/>
                <a:gd name="T46" fmla="*/ 20 w 229"/>
                <a:gd name="T47" fmla="*/ 301 h 301"/>
                <a:gd name="T48" fmla="*/ 20 w 229"/>
                <a:gd name="T49" fmla="*/ 301 h 301"/>
                <a:gd name="T50" fmla="*/ 21 w 229"/>
                <a:gd name="T51" fmla="*/ 301 h 301"/>
                <a:gd name="T52" fmla="*/ 21 w 229"/>
                <a:gd name="T53" fmla="*/ 301 h 301"/>
                <a:gd name="T54" fmla="*/ 21 w 229"/>
                <a:gd name="T55" fmla="*/ 301 h 301"/>
                <a:gd name="T56" fmla="*/ 21 w 229"/>
                <a:gd name="T57" fmla="*/ 301 h 301"/>
                <a:gd name="T58" fmla="*/ 21 w 229"/>
                <a:gd name="T59" fmla="*/ 301 h 301"/>
                <a:gd name="T60" fmla="*/ 21 w 229"/>
                <a:gd name="T61" fmla="*/ 301 h 301"/>
                <a:gd name="T62" fmla="*/ 21 w 229"/>
                <a:gd name="T63" fmla="*/ 301 h 301"/>
                <a:gd name="T64" fmla="*/ 21 w 229"/>
                <a:gd name="T65" fmla="*/ 301 h 301"/>
                <a:gd name="T66" fmla="*/ 21 w 229"/>
                <a:gd name="T67" fmla="*/ 301 h 301"/>
                <a:gd name="T68" fmla="*/ 83 w 229"/>
                <a:gd name="T69" fmla="*/ 301 h 301"/>
                <a:gd name="T70" fmla="*/ 145 w 229"/>
                <a:gd name="T71" fmla="*/ 301 h 301"/>
                <a:gd name="T72" fmla="*/ 189 w 229"/>
                <a:gd name="T73" fmla="*/ 199 h 301"/>
                <a:gd name="T74" fmla="*/ 229 w 229"/>
                <a:gd name="T75" fmla="*/ 98 h 301"/>
                <a:gd name="T76" fmla="*/ 229 w 229"/>
                <a:gd name="T77" fmla="*/ 98 h 301"/>
                <a:gd name="T78" fmla="*/ 229 w 229"/>
                <a:gd name="T79" fmla="*/ 96 h 301"/>
                <a:gd name="T80" fmla="*/ 229 w 229"/>
                <a:gd name="T81" fmla="*/ 94 h 301"/>
                <a:gd name="T82" fmla="*/ 229 w 229"/>
                <a:gd name="T83" fmla="*/ 92 h 301"/>
                <a:gd name="T84" fmla="*/ 229 w 229"/>
                <a:gd name="T85" fmla="*/ 91 h 301"/>
                <a:gd name="T86" fmla="*/ 229 w 229"/>
                <a:gd name="T87" fmla="*/ 89 h 301"/>
                <a:gd name="T88" fmla="*/ 229 w 229"/>
                <a:gd name="T89" fmla="*/ 88 h 301"/>
                <a:gd name="T90" fmla="*/ 229 w 229"/>
                <a:gd name="T91" fmla="*/ 88 h 301"/>
                <a:gd name="T92" fmla="*/ 229 w 229"/>
                <a:gd name="T93" fmla="*/ 88 h 301"/>
                <a:gd name="T94" fmla="*/ 229 w 229"/>
                <a:gd name="T95" fmla="*/ 88 h 301"/>
                <a:gd name="T96" fmla="*/ 229 w 229"/>
                <a:gd name="T97" fmla="*/ 88 h 301"/>
                <a:gd name="T98" fmla="*/ 229 w 229"/>
                <a:gd name="T99" fmla="*/ 88 h 301"/>
                <a:gd name="T100" fmla="*/ 229 w 229"/>
                <a:gd name="T101" fmla="*/ 88 h 301"/>
                <a:gd name="T102" fmla="*/ 229 w 229"/>
                <a:gd name="T103" fmla="*/ 88 h 301"/>
                <a:gd name="T104" fmla="*/ 229 w 229"/>
                <a:gd name="T105" fmla="*/ 87 h 301"/>
                <a:gd name="T106" fmla="*/ 229 w 229"/>
                <a:gd name="T107" fmla="*/ 87 h 301"/>
                <a:gd name="T108" fmla="*/ 229 w 229"/>
                <a:gd name="T109" fmla="*/ 87 h 301"/>
                <a:gd name="T110" fmla="*/ 192 w 229"/>
                <a:gd name="T11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301">
                  <a:moveTo>
                    <a:pt x="192" y="0"/>
                  </a:moveTo>
                  <a:cubicBezTo>
                    <a:pt x="192" y="3"/>
                    <a:pt x="192" y="5"/>
                    <a:pt x="192" y="7"/>
                  </a:cubicBezTo>
                  <a:cubicBezTo>
                    <a:pt x="192" y="125"/>
                    <a:pt x="110" y="223"/>
                    <a:pt x="0" y="246"/>
                  </a:cubicBezTo>
                  <a:cubicBezTo>
                    <a:pt x="3" y="258"/>
                    <a:pt x="5" y="268"/>
                    <a:pt x="6" y="276"/>
                  </a:cubicBezTo>
                  <a:cubicBezTo>
                    <a:pt x="8" y="288"/>
                    <a:pt x="8" y="296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3" y="299"/>
                    <a:pt x="13" y="299"/>
                    <a:pt x="13" y="299"/>
                  </a:cubicBezTo>
                  <a:cubicBezTo>
                    <a:pt x="15" y="300"/>
                    <a:pt x="17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21" y="301"/>
                    <a:pt x="21" y="301"/>
                    <a:pt x="21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70" y="301"/>
                    <a:pt x="145" y="265"/>
                    <a:pt x="189" y="199"/>
                  </a:cubicBezTo>
                  <a:cubicBezTo>
                    <a:pt x="209" y="169"/>
                    <a:pt x="229" y="136"/>
                    <a:pt x="229" y="98"/>
                  </a:cubicBezTo>
                  <a:cubicBezTo>
                    <a:pt x="229" y="98"/>
                    <a:pt x="229" y="98"/>
                    <a:pt x="229" y="98"/>
                  </a:cubicBezTo>
                  <a:cubicBezTo>
                    <a:pt x="229" y="97"/>
                    <a:pt x="229" y="96"/>
                    <a:pt x="229" y="96"/>
                  </a:cubicBezTo>
                  <a:cubicBezTo>
                    <a:pt x="229" y="95"/>
                    <a:pt x="229" y="95"/>
                    <a:pt x="229" y="94"/>
                  </a:cubicBezTo>
                  <a:cubicBezTo>
                    <a:pt x="229" y="93"/>
                    <a:pt x="229" y="93"/>
                    <a:pt x="229" y="92"/>
                  </a:cubicBezTo>
                  <a:cubicBezTo>
                    <a:pt x="229" y="92"/>
                    <a:pt x="229" y="91"/>
                    <a:pt x="229" y="91"/>
                  </a:cubicBezTo>
                  <a:cubicBezTo>
                    <a:pt x="229" y="90"/>
                    <a:pt x="229" y="89"/>
                    <a:pt x="229" y="89"/>
                  </a:cubicBezTo>
                  <a:cubicBezTo>
                    <a:pt x="229" y="89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29" y="88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9" y="87"/>
                    <a:pt x="229" y="87"/>
                    <a:pt x="229" y="87"/>
                  </a:cubicBezTo>
                  <a:cubicBezTo>
                    <a:pt x="226" y="54"/>
                    <a:pt x="213" y="24"/>
                    <a:pt x="192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6" name="Freeform 469"/>
            <p:cNvSpPr>
              <a:spLocks noEditPoints="1"/>
            </p:cNvSpPr>
            <p:nvPr/>
          </p:nvSpPr>
          <p:spPr bwMode="auto">
            <a:xfrm>
              <a:off x="4909468" y="3197796"/>
              <a:ext cx="268288" cy="312738"/>
            </a:xfrm>
            <a:custGeom>
              <a:avLst/>
              <a:gdLst>
                <a:gd name="T0" fmla="*/ 9 w 160"/>
                <a:gd name="T1" fmla="*/ 26 h 186"/>
                <a:gd name="T2" fmla="*/ 2 w 160"/>
                <a:gd name="T3" fmla="*/ 26 h 186"/>
                <a:gd name="T4" fmla="*/ 2 w 160"/>
                <a:gd name="T5" fmla="*/ 32 h 186"/>
                <a:gd name="T6" fmla="*/ 4 w 160"/>
                <a:gd name="T7" fmla="*/ 35 h 186"/>
                <a:gd name="T8" fmla="*/ 53 w 160"/>
                <a:gd name="T9" fmla="*/ 183 h 186"/>
                <a:gd name="T10" fmla="*/ 57 w 160"/>
                <a:gd name="T11" fmla="*/ 186 h 186"/>
                <a:gd name="T12" fmla="*/ 58 w 160"/>
                <a:gd name="T13" fmla="*/ 186 h 186"/>
                <a:gd name="T14" fmla="*/ 61 w 160"/>
                <a:gd name="T15" fmla="*/ 180 h 186"/>
                <a:gd name="T16" fmla="*/ 17 w 160"/>
                <a:gd name="T17" fmla="*/ 43 h 186"/>
                <a:gd name="T18" fmla="*/ 52 w 160"/>
                <a:gd name="T19" fmla="*/ 48 h 186"/>
                <a:gd name="T20" fmla="*/ 59 w 160"/>
                <a:gd name="T21" fmla="*/ 45 h 186"/>
                <a:gd name="T22" fmla="*/ 78 w 160"/>
                <a:gd name="T23" fmla="*/ 50 h 186"/>
                <a:gd name="T24" fmla="*/ 100 w 160"/>
                <a:gd name="T25" fmla="*/ 43 h 186"/>
                <a:gd name="T26" fmla="*/ 111 w 160"/>
                <a:gd name="T27" fmla="*/ 47 h 186"/>
                <a:gd name="T28" fmla="*/ 145 w 160"/>
                <a:gd name="T29" fmla="*/ 45 h 186"/>
                <a:gd name="T30" fmla="*/ 100 w 160"/>
                <a:gd name="T31" fmla="*/ 180 h 186"/>
                <a:gd name="T32" fmla="*/ 103 w 160"/>
                <a:gd name="T33" fmla="*/ 186 h 186"/>
                <a:gd name="T34" fmla="*/ 105 w 160"/>
                <a:gd name="T35" fmla="*/ 186 h 186"/>
                <a:gd name="T36" fmla="*/ 109 w 160"/>
                <a:gd name="T37" fmla="*/ 183 h 186"/>
                <a:gd name="T38" fmla="*/ 158 w 160"/>
                <a:gd name="T39" fmla="*/ 35 h 186"/>
                <a:gd name="T40" fmla="*/ 159 w 160"/>
                <a:gd name="T41" fmla="*/ 33 h 186"/>
                <a:gd name="T42" fmla="*/ 158 w 160"/>
                <a:gd name="T43" fmla="*/ 27 h 186"/>
                <a:gd name="T44" fmla="*/ 152 w 160"/>
                <a:gd name="T45" fmla="*/ 28 h 186"/>
                <a:gd name="T46" fmla="*/ 114 w 160"/>
                <a:gd name="T47" fmla="*/ 38 h 186"/>
                <a:gd name="T48" fmla="*/ 106 w 160"/>
                <a:gd name="T49" fmla="*/ 36 h 186"/>
                <a:gd name="T50" fmla="*/ 110 w 160"/>
                <a:gd name="T51" fmla="*/ 22 h 186"/>
                <a:gd name="T52" fmla="*/ 101 w 160"/>
                <a:gd name="T53" fmla="*/ 2 h 186"/>
                <a:gd name="T54" fmla="*/ 91 w 160"/>
                <a:gd name="T55" fmla="*/ 2 h 186"/>
                <a:gd name="T56" fmla="*/ 85 w 160"/>
                <a:gd name="T57" fmla="*/ 22 h 186"/>
                <a:gd name="T58" fmla="*/ 92 w 160"/>
                <a:gd name="T59" fmla="*/ 37 h 186"/>
                <a:gd name="T60" fmla="*/ 65 w 160"/>
                <a:gd name="T61" fmla="*/ 38 h 186"/>
                <a:gd name="T62" fmla="*/ 71 w 160"/>
                <a:gd name="T63" fmla="*/ 22 h 186"/>
                <a:gd name="T64" fmla="*/ 63 w 160"/>
                <a:gd name="T65" fmla="*/ 3 h 186"/>
                <a:gd name="T66" fmla="*/ 53 w 160"/>
                <a:gd name="T67" fmla="*/ 3 h 186"/>
                <a:gd name="T68" fmla="*/ 45 w 160"/>
                <a:gd name="T69" fmla="*/ 22 h 186"/>
                <a:gd name="T70" fmla="*/ 51 w 160"/>
                <a:gd name="T71" fmla="*/ 38 h 186"/>
                <a:gd name="T72" fmla="*/ 49 w 160"/>
                <a:gd name="T73" fmla="*/ 39 h 186"/>
                <a:gd name="T74" fmla="*/ 9 w 160"/>
                <a:gd name="T75" fmla="*/ 26 h 186"/>
                <a:gd name="T76" fmla="*/ 96 w 160"/>
                <a:gd name="T77" fmla="*/ 10 h 186"/>
                <a:gd name="T78" fmla="*/ 96 w 160"/>
                <a:gd name="T79" fmla="*/ 10 h 186"/>
                <a:gd name="T80" fmla="*/ 97 w 160"/>
                <a:gd name="T81" fmla="*/ 10 h 186"/>
                <a:gd name="T82" fmla="*/ 101 w 160"/>
                <a:gd name="T83" fmla="*/ 22 h 186"/>
                <a:gd name="T84" fmla="*/ 99 w 160"/>
                <a:gd name="T85" fmla="*/ 31 h 186"/>
                <a:gd name="T86" fmla="*/ 94 w 160"/>
                <a:gd name="T87" fmla="*/ 22 h 186"/>
                <a:gd name="T88" fmla="*/ 96 w 160"/>
                <a:gd name="T89" fmla="*/ 10 h 186"/>
                <a:gd name="T90" fmla="*/ 57 w 160"/>
                <a:gd name="T91" fmla="*/ 11 h 186"/>
                <a:gd name="T92" fmla="*/ 58 w 160"/>
                <a:gd name="T93" fmla="*/ 11 h 186"/>
                <a:gd name="T94" fmla="*/ 59 w 160"/>
                <a:gd name="T95" fmla="*/ 11 h 186"/>
                <a:gd name="T96" fmla="*/ 62 w 160"/>
                <a:gd name="T97" fmla="*/ 22 h 186"/>
                <a:gd name="T98" fmla="*/ 58 w 160"/>
                <a:gd name="T99" fmla="*/ 32 h 186"/>
                <a:gd name="T100" fmla="*/ 54 w 160"/>
                <a:gd name="T101" fmla="*/ 22 h 186"/>
                <a:gd name="T102" fmla="*/ 57 w 160"/>
                <a:gd name="T103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0" h="186">
                  <a:moveTo>
                    <a:pt x="9" y="26"/>
                  </a:moveTo>
                  <a:cubicBezTo>
                    <a:pt x="7" y="25"/>
                    <a:pt x="4" y="24"/>
                    <a:pt x="2" y="26"/>
                  </a:cubicBezTo>
                  <a:cubicBezTo>
                    <a:pt x="0" y="27"/>
                    <a:pt x="0" y="30"/>
                    <a:pt x="2" y="32"/>
                  </a:cubicBezTo>
                  <a:cubicBezTo>
                    <a:pt x="2" y="33"/>
                    <a:pt x="3" y="34"/>
                    <a:pt x="4" y="35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3" y="185"/>
                    <a:pt x="55" y="186"/>
                    <a:pt x="57" y="186"/>
                  </a:cubicBezTo>
                  <a:cubicBezTo>
                    <a:pt x="57" y="186"/>
                    <a:pt x="58" y="186"/>
                    <a:pt x="58" y="186"/>
                  </a:cubicBezTo>
                  <a:cubicBezTo>
                    <a:pt x="61" y="185"/>
                    <a:pt x="62" y="182"/>
                    <a:pt x="61" y="180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7" y="49"/>
                    <a:pt x="41" y="51"/>
                    <a:pt x="52" y="48"/>
                  </a:cubicBezTo>
                  <a:cubicBezTo>
                    <a:pt x="54" y="47"/>
                    <a:pt x="57" y="46"/>
                    <a:pt x="59" y="45"/>
                  </a:cubicBezTo>
                  <a:cubicBezTo>
                    <a:pt x="64" y="48"/>
                    <a:pt x="71" y="50"/>
                    <a:pt x="78" y="50"/>
                  </a:cubicBezTo>
                  <a:cubicBezTo>
                    <a:pt x="86" y="50"/>
                    <a:pt x="94" y="48"/>
                    <a:pt x="100" y="43"/>
                  </a:cubicBezTo>
                  <a:cubicBezTo>
                    <a:pt x="103" y="45"/>
                    <a:pt x="107" y="46"/>
                    <a:pt x="111" y="47"/>
                  </a:cubicBezTo>
                  <a:cubicBezTo>
                    <a:pt x="124" y="50"/>
                    <a:pt x="135" y="50"/>
                    <a:pt x="145" y="45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82"/>
                    <a:pt x="101" y="185"/>
                    <a:pt x="103" y="186"/>
                  </a:cubicBezTo>
                  <a:cubicBezTo>
                    <a:pt x="104" y="186"/>
                    <a:pt x="104" y="186"/>
                    <a:pt x="105" y="186"/>
                  </a:cubicBezTo>
                  <a:cubicBezTo>
                    <a:pt x="107" y="186"/>
                    <a:pt x="108" y="185"/>
                    <a:pt x="109" y="183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8" y="34"/>
                    <a:pt x="158" y="34"/>
                    <a:pt x="159" y="33"/>
                  </a:cubicBezTo>
                  <a:cubicBezTo>
                    <a:pt x="160" y="31"/>
                    <a:pt x="160" y="29"/>
                    <a:pt x="158" y="27"/>
                  </a:cubicBezTo>
                  <a:cubicBezTo>
                    <a:pt x="156" y="25"/>
                    <a:pt x="153" y="26"/>
                    <a:pt x="152" y="28"/>
                  </a:cubicBezTo>
                  <a:cubicBezTo>
                    <a:pt x="143" y="39"/>
                    <a:pt x="130" y="43"/>
                    <a:pt x="114" y="38"/>
                  </a:cubicBezTo>
                  <a:cubicBezTo>
                    <a:pt x="112" y="38"/>
                    <a:pt x="109" y="37"/>
                    <a:pt x="106" y="36"/>
                  </a:cubicBezTo>
                  <a:cubicBezTo>
                    <a:pt x="109" y="32"/>
                    <a:pt x="110" y="27"/>
                    <a:pt x="110" y="22"/>
                  </a:cubicBezTo>
                  <a:cubicBezTo>
                    <a:pt x="110" y="12"/>
                    <a:pt x="106" y="5"/>
                    <a:pt x="101" y="2"/>
                  </a:cubicBezTo>
                  <a:cubicBezTo>
                    <a:pt x="98" y="0"/>
                    <a:pt x="94" y="0"/>
                    <a:pt x="91" y="2"/>
                  </a:cubicBezTo>
                  <a:cubicBezTo>
                    <a:pt x="86" y="6"/>
                    <a:pt x="84" y="13"/>
                    <a:pt x="85" y="22"/>
                  </a:cubicBezTo>
                  <a:cubicBezTo>
                    <a:pt x="85" y="28"/>
                    <a:pt x="88" y="33"/>
                    <a:pt x="92" y="37"/>
                  </a:cubicBezTo>
                  <a:cubicBezTo>
                    <a:pt x="85" y="42"/>
                    <a:pt x="73" y="42"/>
                    <a:pt x="65" y="38"/>
                  </a:cubicBezTo>
                  <a:cubicBezTo>
                    <a:pt x="69" y="34"/>
                    <a:pt x="70" y="28"/>
                    <a:pt x="71" y="22"/>
                  </a:cubicBezTo>
                  <a:cubicBezTo>
                    <a:pt x="71" y="13"/>
                    <a:pt x="68" y="6"/>
                    <a:pt x="63" y="3"/>
                  </a:cubicBezTo>
                  <a:cubicBezTo>
                    <a:pt x="60" y="1"/>
                    <a:pt x="56" y="1"/>
                    <a:pt x="53" y="3"/>
                  </a:cubicBezTo>
                  <a:cubicBezTo>
                    <a:pt x="48" y="6"/>
                    <a:pt x="45" y="13"/>
                    <a:pt x="45" y="22"/>
                  </a:cubicBezTo>
                  <a:cubicBezTo>
                    <a:pt x="45" y="28"/>
                    <a:pt x="48" y="34"/>
                    <a:pt x="51" y="38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36" y="43"/>
                    <a:pt x="16" y="36"/>
                    <a:pt x="9" y="26"/>
                  </a:cubicBezTo>
                  <a:close/>
                  <a:moveTo>
                    <a:pt x="96" y="10"/>
                  </a:moveTo>
                  <a:cubicBezTo>
                    <a:pt x="96" y="10"/>
                    <a:pt x="96" y="10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8" y="11"/>
                    <a:pt x="101" y="14"/>
                    <a:pt x="101" y="22"/>
                  </a:cubicBezTo>
                  <a:cubicBezTo>
                    <a:pt x="101" y="25"/>
                    <a:pt x="100" y="28"/>
                    <a:pt x="99" y="31"/>
                  </a:cubicBezTo>
                  <a:cubicBezTo>
                    <a:pt x="96" y="29"/>
                    <a:pt x="94" y="25"/>
                    <a:pt x="94" y="22"/>
                  </a:cubicBezTo>
                  <a:cubicBezTo>
                    <a:pt x="93" y="15"/>
                    <a:pt x="95" y="11"/>
                    <a:pt x="96" y="10"/>
                  </a:cubicBezTo>
                  <a:close/>
                  <a:moveTo>
                    <a:pt x="57" y="11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2"/>
                    <a:pt x="62" y="15"/>
                    <a:pt x="62" y="22"/>
                  </a:cubicBezTo>
                  <a:cubicBezTo>
                    <a:pt x="61" y="26"/>
                    <a:pt x="60" y="30"/>
                    <a:pt x="58" y="32"/>
                  </a:cubicBezTo>
                  <a:cubicBezTo>
                    <a:pt x="56" y="29"/>
                    <a:pt x="54" y="26"/>
                    <a:pt x="54" y="22"/>
                  </a:cubicBezTo>
                  <a:cubicBezTo>
                    <a:pt x="54" y="15"/>
                    <a:pt x="56" y="11"/>
                    <a:pt x="57" y="1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7" name="Freeform 470"/>
            <p:cNvSpPr>
              <a:spLocks/>
            </p:cNvSpPr>
            <p:nvPr/>
          </p:nvSpPr>
          <p:spPr bwMode="auto">
            <a:xfrm>
              <a:off x="5080918" y="3240658"/>
              <a:ext cx="96838" cy="252413"/>
            </a:xfrm>
            <a:custGeom>
              <a:avLst/>
              <a:gdLst>
                <a:gd name="T0" fmla="*/ 43 w 58"/>
                <a:gd name="T1" fmla="*/ 20 h 151"/>
                <a:gd name="T2" fmla="*/ 0 w 58"/>
                <a:gd name="T3" fmla="*/ 151 h 151"/>
                <a:gd name="T4" fmla="*/ 9 w 58"/>
                <a:gd name="T5" fmla="*/ 151 h 151"/>
                <a:gd name="T6" fmla="*/ 56 w 58"/>
                <a:gd name="T7" fmla="*/ 10 h 151"/>
                <a:gd name="T8" fmla="*/ 57 w 58"/>
                <a:gd name="T9" fmla="*/ 8 h 151"/>
                <a:gd name="T10" fmla="*/ 56 w 58"/>
                <a:gd name="T11" fmla="*/ 2 h 151"/>
                <a:gd name="T12" fmla="*/ 50 w 58"/>
                <a:gd name="T13" fmla="*/ 3 h 151"/>
                <a:gd name="T14" fmla="*/ 30 w 58"/>
                <a:gd name="T15" fmla="*/ 15 h 151"/>
                <a:gd name="T16" fmla="*/ 22 w 58"/>
                <a:gd name="T17" fmla="*/ 24 h 151"/>
                <a:gd name="T18" fmla="*/ 43 w 58"/>
                <a:gd name="T19" fmla="*/ 2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51">
                  <a:moveTo>
                    <a:pt x="43" y="2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7" y="8"/>
                  </a:cubicBezTo>
                  <a:cubicBezTo>
                    <a:pt x="58" y="6"/>
                    <a:pt x="58" y="4"/>
                    <a:pt x="56" y="2"/>
                  </a:cubicBezTo>
                  <a:cubicBezTo>
                    <a:pt x="54" y="0"/>
                    <a:pt x="51" y="1"/>
                    <a:pt x="50" y="3"/>
                  </a:cubicBezTo>
                  <a:cubicBezTo>
                    <a:pt x="44" y="9"/>
                    <a:pt x="38" y="13"/>
                    <a:pt x="30" y="15"/>
                  </a:cubicBezTo>
                  <a:cubicBezTo>
                    <a:pt x="27" y="18"/>
                    <a:pt x="24" y="21"/>
                    <a:pt x="22" y="24"/>
                  </a:cubicBezTo>
                  <a:cubicBezTo>
                    <a:pt x="29" y="24"/>
                    <a:pt x="36" y="23"/>
                    <a:pt x="43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8" name="Freeform 471"/>
            <p:cNvSpPr>
              <a:spLocks/>
            </p:cNvSpPr>
            <p:nvPr/>
          </p:nvSpPr>
          <p:spPr bwMode="auto">
            <a:xfrm>
              <a:off x="4957093" y="3378771"/>
              <a:ext cx="52388" cy="114300"/>
            </a:xfrm>
            <a:custGeom>
              <a:avLst/>
              <a:gdLst>
                <a:gd name="T0" fmla="*/ 31 w 31"/>
                <a:gd name="T1" fmla="*/ 68 h 68"/>
                <a:gd name="T2" fmla="*/ 9 w 31"/>
                <a:gd name="T3" fmla="*/ 0 h 68"/>
                <a:gd name="T4" fmla="*/ 0 w 31"/>
                <a:gd name="T5" fmla="*/ 4 h 68"/>
                <a:gd name="T6" fmla="*/ 21 w 31"/>
                <a:gd name="T7" fmla="*/ 68 h 68"/>
                <a:gd name="T8" fmla="*/ 31 w 3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8">
                  <a:moveTo>
                    <a:pt x="31" y="6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3"/>
                    <a:pt x="0" y="4"/>
                  </a:cubicBezTo>
                  <a:cubicBezTo>
                    <a:pt x="21" y="68"/>
                    <a:pt x="21" y="68"/>
                    <a:pt x="21" y="68"/>
                  </a:cubicBezTo>
                  <a:lnTo>
                    <a:pt x="31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69" name="Freeform 472"/>
            <p:cNvSpPr>
              <a:spLocks/>
            </p:cNvSpPr>
            <p:nvPr/>
          </p:nvSpPr>
          <p:spPr bwMode="auto">
            <a:xfrm>
              <a:off x="4936456" y="3493071"/>
              <a:ext cx="212725" cy="96838"/>
            </a:xfrm>
            <a:custGeom>
              <a:avLst/>
              <a:gdLst>
                <a:gd name="T0" fmla="*/ 115 w 127"/>
                <a:gd name="T1" fmla="*/ 0 h 58"/>
                <a:gd name="T2" fmla="*/ 12 w 127"/>
                <a:gd name="T3" fmla="*/ 0 h 58"/>
                <a:gd name="T4" fmla="*/ 2 w 127"/>
                <a:gd name="T5" fmla="*/ 17 h 58"/>
                <a:gd name="T6" fmla="*/ 12 w 127"/>
                <a:gd name="T7" fmla="*/ 34 h 58"/>
                <a:gd name="T8" fmla="*/ 47 w 127"/>
                <a:gd name="T9" fmla="*/ 34 h 58"/>
                <a:gd name="T10" fmla="*/ 9 w 127"/>
                <a:gd name="T11" fmla="*/ 41 h 58"/>
                <a:gd name="T12" fmla="*/ 2 w 127"/>
                <a:gd name="T13" fmla="*/ 52 h 58"/>
                <a:gd name="T14" fmla="*/ 12 w 127"/>
                <a:gd name="T15" fmla="*/ 58 h 58"/>
                <a:gd name="T16" fmla="*/ 16 w 127"/>
                <a:gd name="T17" fmla="*/ 57 h 58"/>
                <a:gd name="T18" fmla="*/ 119 w 127"/>
                <a:gd name="T19" fmla="*/ 23 h 58"/>
                <a:gd name="T20" fmla="*/ 126 w 127"/>
                <a:gd name="T21" fmla="*/ 10 h 58"/>
                <a:gd name="T22" fmla="*/ 115 w 127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58">
                  <a:moveTo>
                    <a:pt x="1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2" y="11"/>
                    <a:pt x="2" y="17"/>
                  </a:cubicBezTo>
                  <a:cubicBezTo>
                    <a:pt x="2" y="23"/>
                    <a:pt x="6" y="34"/>
                    <a:pt x="12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3" y="43"/>
                    <a:pt x="0" y="46"/>
                    <a:pt x="2" y="52"/>
                  </a:cubicBezTo>
                  <a:cubicBezTo>
                    <a:pt x="4" y="57"/>
                    <a:pt x="8" y="58"/>
                    <a:pt x="12" y="58"/>
                  </a:cubicBezTo>
                  <a:cubicBezTo>
                    <a:pt x="14" y="58"/>
                    <a:pt x="15" y="57"/>
                    <a:pt x="16" y="57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4" y="22"/>
                    <a:pt x="127" y="15"/>
                    <a:pt x="126" y="10"/>
                  </a:cubicBezTo>
                  <a:cubicBezTo>
                    <a:pt x="125" y="5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0" name="Freeform 473"/>
            <p:cNvSpPr>
              <a:spLocks/>
            </p:cNvSpPr>
            <p:nvPr/>
          </p:nvSpPr>
          <p:spPr bwMode="auto">
            <a:xfrm>
              <a:off x="4938043" y="3548633"/>
              <a:ext cx="211138" cy="144463"/>
            </a:xfrm>
            <a:custGeom>
              <a:avLst/>
              <a:gdLst>
                <a:gd name="T0" fmla="*/ 114 w 126"/>
                <a:gd name="T1" fmla="*/ 43 h 86"/>
                <a:gd name="T2" fmla="*/ 80 w 126"/>
                <a:gd name="T3" fmla="*/ 43 h 86"/>
                <a:gd name="T4" fmla="*/ 117 w 126"/>
                <a:gd name="T5" fmla="*/ 26 h 86"/>
                <a:gd name="T6" fmla="*/ 124 w 126"/>
                <a:gd name="T7" fmla="*/ 10 h 86"/>
                <a:gd name="T8" fmla="*/ 111 w 126"/>
                <a:gd name="T9" fmla="*/ 2 h 86"/>
                <a:gd name="T10" fmla="*/ 8 w 126"/>
                <a:gd name="T11" fmla="*/ 35 h 86"/>
                <a:gd name="T12" fmla="*/ 1 w 126"/>
                <a:gd name="T13" fmla="*/ 49 h 86"/>
                <a:gd name="T14" fmla="*/ 11 w 126"/>
                <a:gd name="T15" fmla="*/ 60 h 86"/>
                <a:gd name="T16" fmla="*/ 21 w 126"/>
                <a:gd name="T17" fmla="*/ 60 h 86"/>
                <a:gd name="T18" fmla="*/ 37 w 126"/>
                <a:gd name="T19" fmla="*/ 86 h 86"/>
                <a:gd name="T20" fmla="*/ 88 w 126"/>
                <a:gd name="T21" fmla="*/ 86 h 86"/>
                <a:gd name="T22" fmla="*/ 105 w 126"/>
                <a:gd name="T23" fmla="*/ 60 h 86"/>
                <a:gd name="T24" fmla="*/ 114 w 126"/>
                <a:gd name="T25" fmla="*/ 60 h 86"/>
                <a:gd name="T26" fmla="*/ 125 w 126"/>
                <a:gd name="T27" fmla="*/ 52 h 86"/>
                <a:gd name="T28" fmla="*/ 114 w 126"/>
                <a:gd name="T2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86">
                  <a:moveTo>
                    <a:pt x="114" y="43"/>
                  </a:moveTo>
                  <a:cubicBezTo>
                    <a:pt x="80" y="43"/>
                    <a:pt x="80" y="43"/>
                    <a:pt x="80" y="43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23" y="25"/>
                    <a:pt x="126" y="16"/>
                    <a:pt x="124" y="10"/>
                  </a:cubicBezTo>
                  <a:cubicBezTo>
                    <a:pt x="123" y="5"/>
                    <a:pt x="116" y="0"/>
                    <a:pt x="111" y="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3" y="37"/>
                    <a:pt x="0" y="44"/>
                    <a:pt x="1" y="49"/>
                  </a:cubicBezTo>
                  <a:cubicBezTo>
                    <a:pt x="1" y="54"/>
                    <a:pt x="6" y="60"/>
                    <a:pt x="1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4" y="60"/>
                    <a:pt x="114" y="60"/>
                    <a:pt x="114" y="60"/>
                  </a:cubicBezTo>
                  <a:cubicBezTo>
                    <a:pt x="120" y="60"/>
                    <a:pt x="125" y="58"/>
                    <a:pt x="125" y="52"/>
                  </a:cubicBezTo>
                  <a:cubicBezTo>
                    <a:pt x="125" y="46"/>
                    <a:pt x="120" y="43"/>
                    <a:pt x="114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1" name="Freeform 809"/>
            <p:cNvSpPr>
              <a:spLocks/>
            </p:cNvSpPr>
            <p:nvPr/>
          </p:nvSpPr>
          <p:spPr bwMode="auto">
            <a:xfrm>
              <a:off x="6147719" y="2759646"/>
              <a:ext cx="100013" cy="285750"/>
            </a:xfrm>
            <a:custGeom>
              <a:avLst/>
              <a:gdLst>
                <a:gd name="T0" fmla="*/ 15 w 63"/>
                <a:gd name="T1" fmla="*/ 0 h 180"/>
                <a:gd name="T2" fmla="*/ 63 w 63"/>
                <a:gd name="T3" fmla="*/ 42 h 180"/>
                <a:gd name="T4" fmla="*/ 63 w 63"/>
                <a:gd name="T5" fmla="*/ 180 h 180"/>
                <a:gd name="T6" fmla="*/ 0 w 63"/>
                <a:gd name="T7" fmla="*/ 180 h 180"/>
                <a:gd name="T8" fmla="*/ 0 w 63"/>
                <a:gd name="T9" fmla="*/ 0 h 180"/>
                <a:gd name="T10" fmla="*/ 15 w 63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80">
                  <a:moveTo>
                    <a:pt x="15" y="0"/>
                  </a:moveTo>
                  <a:lnTo>
                    <a:pt x="63" y="42"/>
                  </a:lnTo>
                  <a:lnTo>
                    <a:pt x="63" y="180"/>
                  </a:lnTo>
                  <a:lnTo>
                    <a:pt x="0" y="180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2" name="Freeform 810"/>
            <p:cNvSpPr>
              <a:spLocks/>
            </p:cNvSpPr>
            <p:nvPr/>
          </p:nvSpPr>
          <p:spPr bwMode="auto">
            <a:xfrm>
              <a:off x="6298532" y="2843783"/>
              <a:ext cx="100013" cy="201613"/>
            </a:xfrm>
            <a:custGeom>
              <a:avLst/>
              <a:gdLst>
                <a:gd name="T0" fmla="*/ 52 w 59"/>
                <a:gd name="T1" fmla="*/ 6 h 120"/>
                <a:gd name="T2" fmla="*/ 59 w 59"/>
                <a:gd name="T3" fmla="*/ 0 h 120"/>
                <a:gd name="T4" fmla="*/ 59 w 59"/>
                <a:gd name="T5" fmla="*/ 120 h 120"/>
                <a:gd name="T6" fmla="*/ 0 w 59"/>
                <a:gd name="T7" fmla="*/ 120 h 120"/>
                <a:gd name="T8" fmla="*/ 0 w 59"/>
                <a:gd name="T9" fmla="*/ 13 h 120"/>
                <a:gd name="T10" fmla="*/ 52 w 59"/>
                <a:gd name="T11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20">
                  <a:moveTo>
                    <a:pt x="52" y="6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6" y="22"/>
                    <a:pt x="38" y="20"/>
                    <a:pt x="52" y="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3" name="Freeform 811"/>
            <p:cNvSpPr>
              <a:spLocks/>
            </p:cNvSpPr>
            <p:nvPr/>
          </p:nvSpPr>
          <p:spPr bwMode="auto">
            <a:xfrm>
              <a:off x="6457282" y="2835846"/>
              <a:ext cx="98425" cy="209550"/>
            </a:xfrm>
            <a:custGeom>
              <a:avLst/>
              <a:gdLst>
                <a:gd name="T0" fmla="*/ 0 w 62"/>
                <a:gd name="T1" fmla="*/ 0 h 132"/>
                <a:gd name="T2" fmla="*/ 62 w 62"/>
                <a:gd name="T3" fmla="*/ 46 h 132"/>
                <a:gd name="T4" fmla="*/ 62 w 62"/>
                <a:gd name="T5" fmla="*/ 132 h 132"/>
                <a:gd name="T6" fmla="*/ 0 w 62"/>
                <a:gd name="T7" fmla="*/ 132 h 132"/>
                <a:gd name="T8" fmla="*/ 0 w 62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32">
                  <a:moveTo>
                    <a:pt x="0" y="0"/>
                  </a:moveTo>
                  <a:lnTo>
                    <a:pt x="62" y="46"/>
                  </a:lnTo>
                  <a:lnTo>
                    <a:pt x="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4" name="Freeform 812"/>
            <p:cNvSpPr>
              <a:spLocks/>
            </p:cNvSpPr>
            <p:nvPr/>
          </p:nvSpPr>
          <p:spPr bwMode="auto">
            <a:xfrm>
              <a:off x="6614444" y="2953321"/>
              <a:ext cx="100013" cy="92075"/>
            </a:xfrm>
            <a:custGeom>
              <a:avLst/>
              <a:gdLst>
                <a:gd name="T0" fmla="*/ 0 w 63"/>
                <a:gd name="T1" fmla="*/ 0 h 58"/>
                <a:gd name="T2" fmla="*/ 63 w 63"/>
                <a:gd name="T3" fmla="*/ 46 h 58"/>
                <a:gd name="T4" fmla="*/ 63 w 63"/>
                <a:gd name="T5" fmla="*/ 58 h 58"/>
                <a:gd name="T6" fmla="*/ 0 w 63"/>
                <a:gd name="T7" fmla="*/ 58 h 58"/>
                <a:gd name="T8" fmla="*/ 0 w 63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8">
                  <a:moveTo>
                    <a:pt x="0" y="0"/>
                  </a:moveTo>
                  <a:lnTo>
                    <a:pt x="63" y="46"/>
                  </a:lnTo>
                  <a:lnTo>
                    <a:pt x="63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5" name="Freeform 813"/>
            <p:cNvSpPr>
              <a:spLocks/>
            </p:cNvSpPr>
            <p:nvPr/>
          </p:nvSpPr>
          <p:spPr bwMode="auto">
            <a:xfrm>
              <a:off x="6084219" y="2600896"/>
              <a:ext cx="725488" cy="425450"/>
            </a:xfrm>
            <a:custGeom>
              <a:avLst/>
              <a:gdLst>
                <a:gd name="T0" fmla="*/ 0 w 432"/>
                <a:gd name="T1" fmla="*/ 95 h 254"/>
                <a:gd name="T2" fmla="*/ 0 w 432"/>
                <a:gd name="T3" fmla="*/ 0 h 254"/>
                <a:gd name="T4" fmla="*/ 89 w 432"/>
                <a:gd name="T5" fmla="*/ 4 h 254"/>
                <a:gd name="T6" fmla="*/ 100 w 432"/>
                <a:gd name="T7" fmla="*/ 16 h 254"/>
                <a:gd name="T8" fmla="*/ 88 w 432"/>
                <a:gd name="T9" fmla="*/ 28 h 254"/>
                <a:gd name="T10" fmla="*/ 41 w 432"/>
                <a:gd name="T11" fmla="*/ 26 h 254"/>
                <a:gd name="T12" fmla="*/ 136 w 432"/>
                <a:gd name="T13" fmla="*/ 106 h 254"/>
                <a:gd name="T14" fmla="*/ 163 w 432"/>
                <a:gd name="T15" fmla="*/ 105 h 254"/>
                <a:gd name="T16" fmla="*/ 175 w 432"/>
                <a:gd name="T17" fmla="*/ 94 h 254"/>
                <a:gd name="T18" fmla="*/ 234 w 432"/>
                <a:gd name="T19" fmla="*/ 90 h 254"/>
                <a:gd name="T20" fmla="*/ 426 w 432"/>
                <a:gd name="T21" fmla="*/ 232 h 254"/>
                <a:gd name="T22" fmla="*/ 428 w 432"/>
                <a:gd name="T23" fmla="*/ 249 h 254"/>
                <a:gd name="T24" fmla="*/ 419 w 432"/>
                <a:gd name="T25" fmla="*/ 254 h 254"/>
                <a:gd name="T26" fmla="*/ 411 w 432"/>
                <a:gd name="T27" fmla="*/ 251 h 254"/>
                <a:gd name="T28" fmla="*/ 220 w 432"/>
                <a:gd name="T29" fmla="*/ 109 h 254"/>
                <a:gd name="T30" fmla="*/ 191 w 432"/>
                <a:gd name="T31" fmla="*/ 111 h 254"/>
                <a:gd name="T32" fmla="*/ 180 w 432"/>
                <a:gd name="T33" fmla="*/ 122 h 254"/>
                <a:gd name="T34" fmla="*/ 121 w 432"/>
                <a:gd name="T35" fmla="*/ 124 h 254"/>
                <a:gd name="T36" fmla="*/ 24 w 432"/>
                <a:gd name="T37" fmla="*/ 43 h 254"/>
                <a:gd name="T38" fmla="*/ 24 w 432"/>
                <a:gd name="T39" fmla="*/ 95 h 254"/>
                <a:gd name="T40" fmla="*/ 12 w 432"/>
                <a:gd name="T41" fmla="*/ 107 h 254"/>
                <a:gd name="T42" fmla="*/ 0 w 432"/>
                <a:gd name="T43" fmla="*/ 9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2" h="254">
                  <a:moveTo>
                    <a:pt x="0" y="9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6" y="4"/>
                    <a:pt x="101" y="10"/>
                    <a:pt x="100" y="16"/>
                  </a:cubicBezTo>
                  <a:cubicBezTo>
                    <a:pt x="100" y="23"/>
                    <a:pt x="95" y="28"/>
                    <a:pt x="88" y="2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136" y="106"/>
                    <a:pt x="136" y="106"/>
                    <a:pt x="136" y="106"/>
                  </a:cubicBezTo>
                  <a:cubicBezTo>
                    <a:pt x="144" y="112"/>
                    <a:pt x="156" y="112"/>
                    <a:pt x="163" y="105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90" y="79"/>
                    <a:pt x="217" y="77"/>
                    <a:pt x="234" y="90"/>
                  </a:cubicBezTo>
                  <a:cubicBezTo>
                    <a:pt x="426" y="232"/>
                    <a:pt x="426" y="232"/>
                    <a:pt x="426" y="232"/>
                  </a:cubicBezTo>
                  <a:cubicBezTo>
                    <a:pt x="431" y="236"/>
                    <a:pt x="432" y="244"/>
                    <a:pt x="428" y="249"/>
                  </a:cubicBezTo>
                  <a:cubicBezTo>
                    <a:pt x="426" y="252"/>
                    <a:pt x="422" y="254"/>
                    <a:pt x="419" y="254"/>
                  </a:cubicBezTo>
                  <a:cubicBezTo>
                    <a:pt x="416" y="254"/>
                    <a:pt x="414" y="253"/>
                    <a:pt x="411" y="251"/>
                  </a:cubicBezTo>
                  <a:cubicBezTo>
                    <a:pt x="220" y="109"/>
                    <a:pt x="220" y="109"/>
                    <a:pt x="220" y="109"/>
                  </a:cubicBezTo>
                  <a:cubicBezTo>
                    <a:pt x="212" y="104"/>
                    <a:pt x="199" y="104"/>
                    <a:pt x="191" y="111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64" y="138"/>
                    <a:pt x="137" y="139"/>
                    <a:pt x="121" y="124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102"/>
                    <a:pt x="18" y="107"/>
                    <a:pt x="12" y="107"/>
                  </a:cubicBezTo>
                  <a:cubicBezTo>
                    <a:pt x="5" y="107"/>
                    <a:pt x="0" y="102"/>
                    <a:pt x="0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6" name="Freeform 814"/>
            <p:cNvSpPr>
              <a:spLocks/>
            </p:cNvSpPr>
            <p:nvPr/>
          </p:nvSpPr>
          <p:spPr bwMode="auto">
            <a:xfrm>
              <a:off x="6004844" y="2538983"/>
              <a:ext cx="865188" cy="579438"/>
            </a:xfrm>
            <a:custGeom>
              <a:avLst/>
              <a:gdLst>
                <a:gd name="T0" fmla="*/ 505 w 516"/>
                <a:gd name="T1" fmla="*/ 346 h 346"/>
                <a:gd name="T2" fmla="*/ 0 w 516"/>
                <a:gd name="T3" fmla="*/ 346 h 346"/>
                <a:gd name="T4" fmla="*/ 0 w 516"/>
                <a:gd name="T5" fmla="*/ 11 h 346"/>
                <a:gd name="T6" fmla="*/ 11 w 516"/>
                <a:gd name="T7" fmla="*/ 0 h 346"/>
                <a:gd name="T8" fmla="*/ 22 w 516"/>
                <a:gd name="T9" fmla="*/ 11 h 346"/>
                <a:gd name="T10" fmla="*/ 22 w 516"/>
                <a:gd name="T11" fmla="*/ 324 h 346"/>
                <a:gd name="T12" fmla="*/ 505 w 516"/>
                <a:gd name="T13" fmla="*/ 324 h 346"/>
                <a:gd name="T14" fmla="*/ 516 w 516"/>
                <a:gd name="T15" fmla="*/ 335 h 346"/>
                <a:gd name="T16" fmla="*/ 505 w 516"/>
                <a:gd name="T17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346">
                  <a:moveTo>
                    <a:pt x="505" y="346"/>
                  </a:moveTo>
                  <a:cubicBezTo>
                    <a:pt x="0" y="346"/>
                    <a:pt x="0" y="346"/>
                    <a:pt x="0" y="3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324"/>
                    <a:pt x="22" y="324"/>
                    <a:pt x="22" y="324"/>
                  </a:cubicBezTo>
                  <a:cubicBezTo>
                    <a:pt x="505" y="324"/>
                    <a:pt x="505" y="324"/>
                    <a:pt x="505" y="324"/>
                  </a:cubicBezTo>
                  <a:cubicBezTo>
                    <a:pt x="511" y="324"/>
                    <a:pt x="516" y="329"/>
                    <a:pt x="516" y="335"/>
                  </a:cubicBezTo>
                  <a:cubicBezTo>
                    <a:pt x="516" y="341"/>
                    <a:pt x="511" y="346"/>
                    <a:pt x="50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7" name="Freeform 815"/>
            <p:cNvSpPr>
              <a:spLocks/>
            </p:cNvSpPr>
            <p:nvPr/>
          </p:nvSpPr>
          <p:spPr bwMode="auto">
            <a:xfrm>
              <a:off x="6692232" y="2094483"/>
              <a:ext cx="228600" cy="157163"/>
            </a:xfrm>
            <a:custGeom>
              <a:avLst/>
              <a:gdLst>
                <a:gd name="T0" fmla="*/ 123 w 137"/>
                <a:gd name="T1" fmla="*/ 37 h 94"/>
                <a:gd name="T2" fmla="*/ 126 w 137"/>
                <a:gd name="T3" fmla="*/ 27 h 94"/>
                <a:gd name="T4" fmla="*/ 106 w 137"/>
                <a:gd name="T5" fmla="*/ 8 h 94"/>
                <a:gd name="T6" fmla="*/ 93 w 137"/>
                <a:gd name="T7" fmla="*/ 13 h 94"/>
                <a:gd name="T8" fmla="*/ 75 w 137"/>
                <a:gd name="T9" fmla="*/ 0 h 94"/>
                <a:gd name="T10" fmla="*/ 58 w 137"/>
                <a:gd name="T11" fmla="*/ 11 h 94"/>
                <a:gd name="T12" fmla="*/ 43 w 137"/>
                <a:gd name="T13" fmla="*/ 4 h 94"/>
                <a:gd name="T14" fmla="*/ 24 w 137"/>
                <a:gd name="T15" fmla="*/ 20 h 94"/>
                <a:gd name="T16" fmla="*/ 19 w 137"/>
                <a:gd name="T17" fmla="*/ 20 h 94"/>
                <a:gd name="T18" fmla="*/ 0 w 137"/>
                <a:gd name="T19" fmla="*/ 39 h 94"/>
                <a:gd name="T20" fmla="*/ 14 w 137"/>
                <a:gd name="T21" fmla="*/ 57 h 94"/>
                <a:gd name="T22" fmla="*/ 10 w 137"/>
                <a:gd name="T23" fmla="*/ 68 h 94"/>
                <a:gd name="T24" fmla="*/ 30 w 137"/>
                <a:gd name="T25" fmla="*/ 87 h 94"/>
                <a:gd name="T26" fmla="*/ 41 w 137"/>
                <a:gd name="T27" fmla="*/ 84 h 94"/>
                <a:gd name="T28" fmla="*/ 58 w 137"/>
                <a:gd name="T29" fmla="*/ 94 h 94"/>
                <a:gd name="T30" fmla="*/ 74 w 137"/>
                <a:gd name="T31" fmla="*/ 85 h 94"/>
                <a:gd name="T32" fmla="*/ 91 w 137"/>
                <a:gd name="T33" fmla="*/ 94 h 94"/>
                <a:gd name="T34" fmla="*/ 110 w 137"/>
                <a:gd name="T35" fmla="*/ 75 h 94"/>
                <a:gd name="T36" fmla="*/ 110 w 137"/>
                <a:gd name="T37" fmla="*/ 73 h 94"/>
                <a:gd name="T38" fmla="*/ 118 w 137"/>
                <a:gd name="T39" fmla="*/ 75 h 94"/>
                <a:gd name="T40" fmla="*/ 137 w 137"/>
                <a:gd name="T41" fmla="*/ 56 h 94"/>
                <a:gd name="T42" fmla="*/ 123 w 137"/>
                <a:gd name="T43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7" h="94">
                  <a:moveTo>
                    <a:pt x="123" y="37"/>
                  </a:moveTo>
                  <a:cubicBezTo>
                    <a:pt x="125" y="34"/>
                    <a:pt x="126" y="31"/>
                    <a:pt x="126" y="27"/>
                  </a:cubicBezTo>
                  <a:cubicBezTo>
                    <a:pt x="126" y="16"/>
                    <a:pt x="117" y="8"/>
                    <a:pt x="106" y="8"/>
                  </a:cubicBezTo>
                  <a:cubicBezTo>
                    <a:pt x="101" y="8"/>
                    <a:pt x="96" y="10"/>
                    <a:pt x="93" y="13"/>
                  </a:cubicBezTo>
                  <a:cubicBezTo>
                    <a:pt x="90" y="6"/>
                    <a:pt x="83" y="0"/>
                    <a:pt x="75" y="0"/>
                  </a:cubicBezTo>
                  <a:cubicBezTo>
                    <a:pt x="67" y="0"/>
                    <a:pt x="61" y="5"/>
                    <a:pt x="58" y="11"/>
                  </a:cubicBezTo>
                  <a:cubicBezTo>
                    <a:pt x="54" y="7"/>
                    <a:pt x="49" y="4"/>
                    <a:pt x="43" y="4"/>
                  </a:cubicBezTo>
                  <a:cubicBezTo>
                    <a:pt x="34" y="4"/>
                    <a:pt x="26" y="11"/>
                    <a:pt x="24" y="20"/>
                  </a:cubicBezTo>
                  <a:cubicBezTo>
                    <a:pt x="23" y="20"/>
                    <a:pt x="21" y="20"/>
                    <a:pt x="19" y="20"/>
                  </a:cubicBezTo>
                  <a:cubicBezTo>
                    <a:pt x="9" y="20"/>
                    <a:pt x="0" y="28"/>
                    <a:pt x="0" y="39"/>
                  </a:cubicBezTo>
                  <a:cubicBezTo>
                    <a:pt x="0" y="48"/>
                    <a:pt x="6" y="55"/>
                    <a:pt x="14" y="57"/>
                  </a:cubicBezTo>
                  <a:cubicBezTo>
                    <a:pt x="12" y="60"/>
                    <a:pt x="10" y="64"/>
                    <a:pt x="10" y="68"/>
                  </a:cubicBezTo>
                  <a:cubicBezTo>
                    <a:pt x="10" y="79"/>
                    <a:pt x="19" y="87"/>
                    <a:pt x="30" y="87"/>
                  </a:cubicBezTo>
                  <a:cubicBezTo>
                    <a:pt x="34" y="87"/>
                    <a:pt x="38" y="86"/>
                    <a:pt x="41" y="84"/>
                  </a:cubicBezTo>
                  <a:cubicBezTo>
                    <a:pt x="44" y="90"/>
                    <a:pt x="51" y="94"/>
                    <a:pt x="58" y="94"/>
                  </a:cubicBezTo>
                  <a:cubicBezTo>
                    <a:pt x="65" y="94"/>
                    <a:pt x="71" y="91"/>
                    <a:pt x="74" y="85"/>
                  </a:cubicBezTo>
                  <a:cubicBezTo>
                    <a:pt x="78" y="91"/>
                    <a:pt x="84" y="94"/>
                    <a:pt x="91" y="94"/>
                  </a:cubicBezTo>
                  <a:cubicBezTo>
                    <a:pt x="101" y="94"/>
                    <a:pt x="110" y="86"/>
                    <a:pt x="110" y="75"/>
                  </a:cubicBezTo>
                  <a:cubicBezTo>
                    <a:pt x="110" y="74"/>
                    <a:pt x="110" y="74"/>
                    <a:pt x="110" y="73"/>
                  </a:cubicBezTo>
                  <a:cubicBezTo>
                    <a:pt x="112" y="74"/>
                    <a:pt x="115" y="75"/>
                    <a:pt x="118" y="75"/>
                  </a:cubicBezTo>
                  <a:cubicBezTo>
                    <a:pt x="129" y="75"/>
                    <a:pt x="137" y="66"/>
                    <a:pt x="137" y="56"/>
                  </a:cubicBezTo>
                  <a:cubicBezTo>
                    <a:pt x="137" y="47"/>
                    <a:pt x="131" y="39"/>
                    <a:pt x="123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8" name="Freeform 816"/>
            <p:cNvSpPr>
              <a:spLocks/>
            </p:cNvSpPr>
            <p:nvPr/>
          </p:nvSpPr>
          <p:spPr bwMode="auto">
            <a:xfrm>
              <a:off x="8222583" y="3724846"/>
              <a:ext cx="301625" cy="206375"/>
            </a:xfrm>
            <a:custGeom>
              <a:avLst/>
              <a:gdLst>
                <a:gd name="T0" fmla="*/ 161 w 180"/>
                <a:gd name="T1" fmla="*/ 48 h 123"/>
                <a:gd name="T2" fmla="*/ 165 w 180"/>
                <a:gd name="T3" fmla="*/ 35 h 123"/>
                <a:gd name="T4" fmla="*/ 140 w 180"/>
                <a:gd name="T5" fmla="*/ 9 h 123"/>
                <a:gd name="T6" fmla="*/ 122 w 180"/>
                <a:gd name="T7" fmla="*/ 17 h 123"/>
                <a:gd name="T8" fmla="*/ 98 w 180"/>
                <a:gd name="T9" fmla="*/ 0 h 123"/>
                <a:gd name="T10" fmla="*/ 75 w 180"/>
                <a:gd name="T11" fmla="*/ 13 h 123"/>
                <a:gd name="T12" fmla="*/ 57 w 180"/>
                <a:gd name="T13" fmla="*/ 5 h 123"/>
                <a:gd name="T14" fmla="*/ 32 w 180"/>
                <a:gd name="T15" fmla="*/ 26 h 123"/>
                <a:gd name="T16" fmla="*/ 25 w 180"/>
                <a:gd name="T17" fmla="*/ 25 h 123"/>
                <a:gd name="T18" fmla="*/ 0 w 180"/>
                <a:gd name="T19" fmla="*/ 50 h 123"/>
                <a:gd name="T20" fmla="*/ 18 w 180"/>
                <a:gd name="T21" fmla="*/ 75 h 123"/>
                <a:gd name="T22" fmla="*/ 13 w 180"/>
                <a:gd name="T23" fmla="*/ 89 h 123"/>
                <a:gd name="T24" fmla="*/ 39 w 180"/>
                <a:gd name="T25" fmla="*/ 114 h 123"/>
                <a:gd name="T26" fmla="*/ 53 w 180"/>
                <a:gd name="T27" fmla="*/ 110 h 123"/>
                <a:gd name="T28" fmla="*/ 76 w 180"/>
                <a:gd name="T29" fmla="*/ 123 h 123"/>
                <a:gd name="T30" fmla="*/ 97 w 180"/>
                <a:gd name="T31" fmla="*/ 111 h 123"/>
                <a:gd name="T32" fmla="*/ 119 w 180"/>
                <a:gd name="T33" fmla="*/ 123 h 123"/>
                <a:gd name="T34" fmla="*/ 144 w 180"/>
                <a:gd name="T35" fmla="*/ 98 h 123"/>
                <a:gd name="T36" fmla="*/ 144 w 180"/>
                <a:gd name="T37" fmla="*/ 95 h 123"/>
                <a:gd name="T38" fmla="*/ 155 w 180"/>
                <a:gd name="T39" fmla="*/ 98 h 123"/>
                <a:gd name="T40" fmla="*/ 180 w 180"/>
                <a:gd name="T41" fmla="*/ 72 h 123"/>
                <a:gd name="T42" fmla="*/ 161 w 180"/>
                <a:gd name="T43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23">
                  <a:moveTo>
                    <a:pt x="161" y="48"/>
                  </a:moveTo>
                  <a:cubicBezTo>
                    <a:pt x="164" y="44"/>
                    <a:pt x="165" y="40"/>
                    <a:pt x="165" y="35"/>
                  </a:cubicBezTo>
                  <a:cubicBezTo>
                    <a:pt x="165" y="21"/>
                    <a:pt x="154" y="9"/>
                    <a:pt x="140" y="9"/>
                  </a:cubicBezTo>
                  <a:cubicBezTo>
                    <a:pt x="133" y="9"/>
                    <a:pt x="126" y="12"/>
                    <a:pt x="122" y="17"/>
                  </a:cubicBezTo>
                  <a:cubicBezTo>
                    <a:pt x="118" y="7"/>
                    <a:pt x="109" y="0"/>
                    <a:pt x="98" y="0"/>
                  </a:cubicBezTo>
                  <a:cubicBezTo>
                    <a:pt x="88" y="0"/>
                    <a:pt x="80" y="5"/>
                    <a:pt x="75" y="13"/>
                  </a:cubicBezTo>
                  <a:cubicBezTo>
                    <a:pt x="71" y="8"/>
                    <a:pt x="64" y="5"/>
                    <a:pt x="57" y="5"/>
                  </a:cubicBezTo>
                  <a:cubicBezTo>
                    <a:pt x="44" y="5"/>
                    <a:pt x="34" y="14"/>
                    <a:pt x="32" y="26"/>
                  </a:cubicBezTo>
                  <a:cubicBezTo>
                    <a:pt x="29" y="25"/>
                    <a:pt x="27" y="25"/>
                    <a:pt x="25" y="25"/>
                  </a:cubicBezTo>
                  <a:cubicBezTo>
                    <a:pt x="11" y="25"/>
                    <a:pt x="0" y="36"/>
                    <a:pt x="0" y="50"/>
                  </a:cubicBezTo>
                  <a:cubicBezTo>
                    <a:pt x="0" y="62"/>
                    <a:pt x="7" y="71"/>
                    <a:pt x="18" y="75"/>
                  </a:cubicBezTo>
                  <a:cubicBezTo>
                    <a:pt x="15" y="79"/>
                    <a:pt x="13" y="84"/>
                    <a:pt x="13" y="89"/>
                  </a:cubicBezTo>
                  <a:cubicBezTo>
                    <a:pt x="13" y="103"/>
                    <a:pt x="25" y="114"/>
                    <a:pt x="39" y="114"/>
                  </a:cubicBezTo>
                  <a:cubicBezTo>
                    <a:pt x="44" y="114"/>
                    <a:pt x="49" y="113"/>
                    <a:pt x="53" y="110"/>
                  </a:cubicBezTo>
                  <a:cubicBezTo>
                    <a:pt x="58" y="118"/>
                    <a:pt x="66" y="123"/>
                    <a:pt x="76" y="123"/>
                  </a:cubicBezTo>
                  <a:cubicBezTo>
                    <a:pt x="85" y="123"/>
                    <a:pt x="93" y="118"/>
                    <a:pt x="97" y="111"/>
                  </a:cubicBezTo>
                  <a:cubicBezTo>
                    <a:pt x="102" y="118"/>
                    <a:pt x="110" y="123"/>
                    <a:pt x="119" y="123"/>
                  </a:cubicBezTo>
                  <a:cubicBezTo>
                    <a:pt x="133" y="123"/>
                    <a:pt x="144" y="112"/>
                    <a:pt x="144" y="98"/>
                  </a:cubicBezTo>
                  <a:cubicBezTo>
                    <a:pt x="144" y="97"/>
                    <a:pt x="144" y="96"/>
                    <a:pt x="144" y="95"/>
                  </a:cubicBezTo>
                  <a:cubicBezTo>
                    <a:pt x="148" y="97"/>
                    <a:pt x="151" y="98"/>
                    <a:pt x="155" y="98"/>
                  </a:cubicBezTo>
                  <a:cubicBezTo>
                    <a:pt x="169" y="98"/>
                    <a:pt x="180" y="86"/>
                    <a:pt x="180" y="72"/>
                  </a:cubicBezTo>
                  <a:cubicBezTo>
                    <a:pt x="180" y="61"/>
                    <a:pt x="172" y="51"/>
                    <a:pt x="161" y="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79" name="Freeform 817"/>
            <p:cNvSpPr>
              <a:spLocks/>
            </p:cNvSpPr>
            <p:nvPr/>
          </p:nvSpPr>
          <p:spPr bwMode="auto">
            <a:xfrm>
              <a:off x="4909468" y="2092896"/>
              <a:ext cx="439738" cy="300038"/>
            </a:xfrm>
            <a:custGeom>
              <a:avLst/>
              <a:gdLst>
                <a:gd name="T0" fmla="*/ 234 w 262"/>
                <a:gd name="T1" fmla="*/ 70 h 179"/>
                <a:gd name="T2" fmla="*/ 239 w 262"/>
                <a:gd name="T3" fmla="*/ 51 h 179"/>
                <a:gd name="T4" fmla="*/ 203 w 262"/>
                <a:gd name="T5" fmla="*/ 14 h 179"/>
                <a:gd name="T6" fmla="*/ 177 w 262"/>
                <a:gd name="T7" fmla="*/ 25 h 179"/>
                <a:gd name="T8" fmla="*/ 142 w 262"/>
                <a:gd name="T9" fmla="*/ 0 h 179"/>
                <a:gd name="T10" fmla="*/ 109 w 262"/>
                <a:gd name="T11" fmla="*/ 19 h 179"/>
                <a:gd name="T12" fmla="*/ 82 w 262"/>
                <a:gd name="T13" fmla="*/ 7 h 179"/>
                <a:gd name="T14" fmla="*/ 46 w 262"/>
                <a:gd name="T15" fmla="*/ 38 h 179"/>
                <a:gd name="T16" fmla="*/ 37 w 262"/>
                <a:gd name="T17" fmla="*/ 37 h 179"/>
                <a:gd name="T18" fmla="*/ 0 w 262"/>
                <a:gd name="T19" fmla="*/ 73 h 179"/>
                <a:gd name="T20" fmla="*/ 26 w 262"/>
                <a:gd name="T21" fmla="*/ 109 h 179"/>
                <a:gd name="T22" fmla="*/ 19 w 262"/>
                <a:gd name="T23" fmla="*/ 130 h 179"/>
                <a:gd name="T24" fmla="*/ 56 w 262"/>
                <a:gd name="T25" fmla="*/ 166 h 179"/>
                <a:gd name="T26" fmla="*/ 78 w 262"/>
                <a:gd name="T27" fmla="*/ 159 h 179"/>
                <a:gd name="T28" fmla="*/ 110 w 262"/>
                <a:gd name="T29" fmla="*/ 179 h 179"/>
                <a:gd name="T30" fmla="*/ 141 w 262"/>
                <a:gd name="T31" fmla="*/ 162 h 179"/>
                <a:gd name="T32" fmla="*/ 173 w 262"/>
                <a:gd name="T33" fmla="*/ 179 h 179"/>
                <a:gd name="T34" fmla="*/ 209 w 262"/>
                <a:gd name="T35" fmla="*/ 142 h 179"/>
                <a:gd name="T36" fmla="*/ 209 w 262"/>
                <a:gd name="T37" fmla="*/ 139 h 179"/>
                <a:gd name="T38" fmla="*/ 225 w 262"/>
                <a:gd name="T39" fmla="*/ 142 h 179"/>
                <a:gd name="T40" fmla="*/ 262 w 262"/>
                <a:gd name="T41" fmla="*/ 105 h 179"/>
                <a:gd name="T42" fmla="*/ 234 w 262"/>
                <a:gd name="T43" fmla="*/ 7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79">
                  <a:moveTo>
                    <a:pt x="234" y="70"/>
                  </a:moveTo>
                  <a:cubicBezTo>
                    <a:pt x="237" y="64"/>
                    <a:pt x="239" y="58"/>
                    <a:pt x="239" y="51"/>
                  </a:cubicBezTo>
                  <a:cubicBezTo>
                    <a:pt x="239" y="30"/>
                    <a:pt x="223" y="14"/>
                    <a:pt x="203" y="14"/>
                  </a:cubicBezTo>
                  <a:cubicBezTo>
                    <a:pt x="193" y="14"/>
                    <a:pt x="183" y="18"/>
                    <a:pt x="177" y="25"/>
                  </a:cubicBezTo>
                  <a:cubicBezTo>
                    <a:pt x="172" y="10"/>
                    <a:pt x="158" y="0"/>
                    <a:pt x="142" y="0"/>
                  </a:cubicBezTo>
                  <a:cubicBezTo>
                    <a:pt x="128" y="0"/>
                    <a:pt x="116" y="8"/>
                    <a:pt x="109" y="19"/>
                  </a:cubicBezTo>
                  <a:cubicBezTo>
                    <a:pt x="103" y="12"/>
                    <a:pt x="93" y="7"/>
                    <a:pt x="82" y="7"/>
                  </a:cubicBezTo>
                  <a:cubicBezTo>
                    <a:pt x="64" y="7"/>
                    <a:pt x="49" y="20"/>
                    <a:pt x="46" y="38"/>
                  </a:cubicBezTo>
                  <a:cubicBezTo>
                    <a:pt x="43" y="37"/>
                    <a:pt x="40" y="37"/>
                    <a:pt x="37" y="37"/>
                  </a:cubicBezTo>
                  <a:cubicBezTo>
                    <a:pt x="16" y="37"/>
                    <a:pt x="0" y="53"/>
                    <a:pt x="0" y="73"/>
                  </a:cubicBezTo>
                  <a:cubicBezTo>
                    <a:pt x="0" y="90"/>
                    <a:pt x="11" y="104"/>
                    <a:pt x="26" y="109"/>
                  </a:cubicBezTo>
                  <a:cubicBezTo>
                    <a:pt x="22" y="115"/>
                    <a:pt x="19" y="122"/>
                    <a:pt x="19" y="130"/>
                  </a:cubicBezTo>
                  <a:cubicBezTo>
                    <a:pt x="19" y="150"/>
                    <a:pt x="36" y="166"/>
                    <a:pt x="56" y="166"/>
                  </a:cubicBezTo>
                  <a:cubicBezTo>
                    <a:pt x="64" y="166"/>
                    <a:pt x="72" y="164"/>
                    <a:pt x="78" y="159"/>
                  </a:cubicBezTo>
                  <a:cubicBezTo>
                    <a:pt x="84" y="171"/>
                    <a:pt x="96" y="179"/>
                    <a:pt x="110" y="179"/>
                  </a:cubicBezTo>
                  <a:cubicBezTo>
                    <a:pt x="123" y="179"/>
                    <a:pt x="135" y="172"/>
                    <a:pt x="141" y="162"/>
                  </a:cubicBezTo>
                  <a:cubicBezTo>
                    <a:pt x="148" y="172"/>
                    <a:pt x="159" y="179"/>
                    <a:pt x="173" y="179"/>
                  </a:cubicBezTo>
                  <a:cubicBezTo>
                    <a:pt x="193" y="179"/>
                    <a:pt x="209" y="163"/>
                    <a:pt x="209" y="142"/>
                  </a:cubicBezTo>
                  <a:cubicBezTo>
                    <a:pt x="209" y="141"/>
                    <a:pt x="209" y="140"/>
                    <a:pt x="209" y="139"/>
                  </a:cubicBezTo>
                  <a:cubicBezTo>
                    <a:pt x="214" y="141"/>
                    <a:pt x="219" y="142"/>
                    <a:pt x="225" y="142"/>
                  </a:cubicBezTo>
                  <a:cubicBezTo>
                    <a:pt x="245" y="142"/>
                    <a:pt x="262" y="126"/>
                    <a:pt x="262" y="105"/>
                  </a:cubicBezTo>
                  <a:cubicBezTo>
                    <a:pt x="262" y="88"/>
                    <a:pt x="250" y="74"/>
                    <a:pt x="234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0" name="Freeform 818"/>
            <p:cNvSpPr>
              <a:spLocks/>
            </p:cNvSpPr>
            <p:nvPr/>
          </p:nvSpPr>
          <p:spPr bwMode="auto">
            <a:xfrm>
              <a:off x="4509418" y="4585271"/>
              <a:ext cx="473075" cy="320675"/>
            </a:xfrm>
            <a:custGeom>
              <a:avLst/>
              <a:gdLst>
                <a:gd name="T0" fmla="*/ 252 w 282"/>
                <a:gd name="T1" fmla="*/ 75 h 192"/>
                <a:gd name="T2" fmla="*/ 258 w 282"/>
                <a:gd name="T3" fmla="*/ 54 h 192"/>
                <a:gd name="T4" fmla="*/ 218 w 282"/>
                <a:gd name="T5" fmla="*/ 15 h 192"/>
                <a:gd name="T6" fmla="*/ 190 w 282"/>
                <a:gd name="T7" fmla="*/ 26 h 192"/>
                <a:gd name="T8" fmla="*/ 153 w 282"/>
                <a:gd name="T9" fmla="*/ 0 h 192"/>
                <a:gd name="T10" fmla="*/ 118 w 282"/>
                <a:gd name="T11" fmla="*/ 21 h 192"/>
                <a:gd name="T12" fmla="*/ 89 w 282"/>
                <a:gd name="T13" fmla="*/ 8 h 192"/>
                <a:gd name="T14" fmla="*/ 50 w 282"/>
                <a:gd name="T15" fmla="*/ 41 h 192"/>
                <a:gd name="T16" fmla="*/ 40 w 282"/>
                <a:gd name="T17" fmla="*/ 39 h 192"/>
                <a:gd name="T18" fmla="*/ 0 w 282"/>
                <a:gd name="T19" fmla="*/ 79 h 192"/>
                <a:gd name="T20" fmla="*/ 28 w 282"/>
                <a:gd name="T21" fmla="*/ 117 h 192"/>
                <a:gd name="T22" fmla="*/ 21 w 282"/>
                <a:gd name="T23" fmla="*/ 139 h 192"/>
                <a:gd name="T24" fmla="*/ 61 w 282"/>
                <a:gd name="T25" fmla="*/ 179 h 192"/>
                <a:gd name="T26" fmla="*/ 84 w 282"/>
                <a:gd name="T27" fmla="*/ 171 h 192"/>
                <a:gd name="T28" fmla="*/ 119 w 282"/>
                <a:gd name="T29" fmla="*/ 192 h 192"/>
                <a:gd name="T30" fmla="*/ 152 w 282"/>
                <a:gd name="T31" fmla="*/ 174 h 192"/>
                <a:gd name="T32" fmla="*/ 186 w 282"/>
                <a:gd name="T33" fmla="*/ 192 h 192"/>
                <a:gd name="T34" fmla="*/ 225 w 282"/>
                <a:gd name="T35" fmla="*/ 153 h 192"/>
                <a:gd name="T36" fmla="*/ 225 w 282"/>
                <a:gd name="T37" fmla="*/ 149 h 192"/>
                <a:gd name="T38" fmla="*/ 242 w 282"/>
                <a:gd name="T39" fmla="*/ 153 h 192"/>
                <a:gd name="T40" fmla="*/ 282 w 282"/>
                <a:gd name="T41" fmla="*/ 113 h 192"/>
                <a:gd name="T42" fmla="*/ 252 w 282"/>
                <a:gd name="T43" fmla="*/ 7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" h="192">
                  <a:moveTo>
                    <a:pt x="252" y="75"/>
                  </a:moveTo>
                  <a:cubicBezTo>
                    <a:pt x="256" y="69"/>
                    <a:pt x="258" y="62"/>
                    <a:pt x="258" y="54"/>
                  </a:cubicBezTo>
                  <a:cubicBezTo>
                    <a:pt x="258" y="33"/>
                    <a:pt x="240" y="15"/>
                    <a:pt x="218" y="15"/>
                  </a:cubicBezTo>
                  <a:cubicBezTo>
                    <a:pt x="207" y="15"/>
                    <a:pt x="197" y="19"/>
                    <a:pt x="190" y="26"/>
                  </a:cubicBezTo>
                  <a:cubicBezTo>
                    <a:pt x="185" y="11"/>
                    <a:pt x="170" y="0"/>
                    <a:pt x="153" y="0"/>
                  </a:cubicBezTo>
                  <a:cubicBezTo>
                    <a:pt x="138" y="0"/>
                    <a:pt x="125" y="8"/>
                    <a:pt x="118" y="21"/>
                  </a:cubicBezTo>
                  <a:cubicBezTo>
                    <a:pt x="111" y="13"/>
                    <a:pt x="100" y="8"/>
                    <a:pt x="89" y="8"/>
                  </a:cubicBezTo>
                  <a:cubicBezTo>
                    <a:pt x="69" y="8"/>
                    <a:pt x="53" y="22"/>
                    <a:pt x="50" y="41"/>
                  </a:cubicBezTo>
                  <a:cubicBezTo>
                    <a:pt x="46" y="40"/>
                    <a:pt x="43" y="39"/>
                    <a:pt x="40" y="39"/>
                  </a:cubicBezTo>
                  <a:cubicBezTo>
                    <a:pt x="18" y="39"/>
                    <a:pt x="0" y="57"/>
                    <a:pt x="0" y="79"/>
                  </a:cubicBezTo>
                  <a:cubicBezTo>
                    <a:pt x="0" y="97"/>
                    <a:pt x="12" y="112"/>
                    <a:pt x="28" y="117"/>
                  </a:cubicBezTo>
                  <a:cubicBezTo>
                    <a:pt x="24" y="123"/>
                    <a:pt x="21" y="131"/>
                    <a:pt x="21" y="139"/>
                  </a:cubicBezTo>
                  <a:cubicBezTo>
                    <a:pt x="21" y="161"/>
                    <a:pt x="39" y="179"/>
                    <a:pt x="61" y="179"/>
                  </a:cubicBezTo>
                  <a:cubicBezTo>
                    <a:pt x="69" y="179"/>
                    <a:pt x="77" y="176"/>
                    <a:pt x="84" y="171"/>
                  </a:cubicBezTo>
                  <a:cubicBezTo>
                    <a:pt x="90" y="184"/>
                    <a:pt x="104" y="192"/>
                    <a:pt x="119" y="192"/>
                  </a:cubicBezTo>
                  <a:cubicBezTo>
                    <a:pt x="133" y="192"/>
                    <a:pt x="145" y="185"/>
                    <a:pt x="152" y="174"/>
                  </a:cubicBezTo>
                  <a:cubicBezTo>
                    <a:pt x="159" y="185"/>
                    <a:pt x="172" y="192"/>
                    <a:pt x="186" y="192"/>
                  </a:cubicBezTo>
                  <a:cubicBezTo>
                    <a:pt x="208" y="192"/>
                    <a:pt x="225" y="175"/>
                    <a:pt x="225" y="153"/>
                  </a:cubicBezTo>
                  <a:cubicBezTo>
                    <a:pt x="225" y="151"/>
                    <a:pt x="225" y="150"/>
                    <a:pt x="225" y="149"/>
                  </a:cubicBezTo>
                  <a:cubicBezTo>
                    <a:pt x="230" y="151"/>
                    <a:pt x="236" y="153"/>
                    <a:pt x="242" y="153"/>
                  </a:cubicBezTo>
                  <a:cubicBezTo>
                    <a:pt x="264" y="153"/>
                    <a:pt x="282" y="135"/>
                    <a:pt x="282" y="113"/>
                  </a:cubicBezTo>
                  <a:cubicBezTo>
                    <a:pt x="282" y="95"/>
                    <a:pt x="269" y="79"/>
                    <a:pt x="252" y="7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1" name="Freeform 819"/>
            <p:cNvSpPr>
              <a:spLocks/>
            </p:cNvSpPr>
            <p:nvPr/>
          </p:nvSpPr>
          <p:spPr bwMode="auto">
            <a:xfrm>
              <a:off x="8235283" y="4488433"/>
              <a:ext cx="473075" cy="322263"/>
            </a:xfrm>
            <a:custGeom>
              <a:avLst/>
              <a:gdLst>
                <a:gd name="T0" fmla="*/ 252 w 282"/>
                <a:gd name="T1" fmla="*/ 75 h 192"/>
                <a:gd name="T2" fmla="*/ 258 w 282"/>
                <a:gd name="T3" fmla="*/ 54 h 192"/>
                <a:gd name="T4" fmla="*/ 218 w 282"/>
                <a:gd name="T5" fmla="*/ 15 h 192"/>
                <a:gd name="T6" fmla="*/ 190 w 282"/>
                <a:gd name="T7" fmla="*/ 26 h 192"/>
                <a:gd name="T8" fmla="*/ 153 w 282"/>
                <a:gd name="T9" fmla="*/ 0 h 192"/>
                <a:gd name="T10" fmla="*/ 118 w 282"/>
                <a:gd name="T11" fmla="*/ 21 h 192"/>
                <a:gd name="T12" fmla="*/ 89 w 282"/>
                <a:gd name="T13" fmla="*/ 7 h 192"/>
                <a:gd name="T14" fmla="*/ 50 w 282"/>
                <a:gd name="T15" fmla="*/ 40 h 192"/>
                <a:gd name="T16" fmla="*/ 40 w 282"/>
                <a:gd name="T17" fmla="*/ 39 h 192"/>
                <a:gd name="T18" fmla="*/ 0 w 282"/>
                <a:gd name="T19" fmla="*/ 79 h 192"/>
                <a:gd name="T20" fmla="*/ 28 w 282"/>
                <a:gd name="T21" fmla="*/ 116 h 192"/>
                <a:gd name="T22" fmla="*/ 21 w 282"/>
                <a:gd name="T23" fmla="*/ 139 h 192"/>
                <a:gd name="T24" fmla="*/ 61 w 282"/>
                <a:gd name="T25" fmla="*/ 178 h 192"/>
                <a:gd name="T26" fmla="*/ 84 w 282"/>
                <a:gd name="T27" fmla="*/ 171 h 192"/>
                <a:gd name="T28" fmla="*/ 119 w 282"/>
                <a:gd name="T29" fmla="*/ 192 h 192"/>
                <a:gd name="T30" fmla="*/ 152 w 282"/>
                <a:gd name="T31" fmla="*/ 173 h 192"/>
                <a:gd name="T32" fmla="*/ 186 w 282"/>
                <a:gd name="T33" fmla="*/ 192 h 192"/>
                <a:gd name="T34" fmla="*/ 225 w 282"/>
                <a:gd name="T35" fmla="*/ 152 h 192"/>
                <a:gd name="T36" fmla="*/ 225 w 282"/>
                <a:gd name="T37" fmla="*/ 149 h 192"/>
                <a:gd name="T38" fmla="*/ 242 w 282"/>
                <a:gd name="T39" fmla="*/ 152 h 192"/>
                <a:gd name="T40" fmla="*/ 282 w 282"/>
                <a:gd name="T41" fmla="*/ 113 h 192"/>
                <a:gd name="T42" fmla="*/ 252 w 282"/>
                <a:gd name="T43" fmla="*/ 7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2" h="192">
                  <a:moveTo>
                    <a:pt x="252" y="75"/>
                  </a:moveTo>
                  <a:cubicBezTo>
                    <a:pt x="256" y="69"/>
                    <a:pt x="258" y="62"/>
                    <a:pt x="258" y="54"/>
                  </a:cubicBezTo>
                  <a:cubicBezTo>
                    <a:pt x="258" y="32"/>
                    <a:pt x="240" y="15"/>
                    <a:pt x="218" y="15"/>
                  </a:cubicBezTo>
                  <a:cubicBezTo>
                    <a:pt x="207" y="15"/>
                    <a:pt x="197" y="19"/>
                    <a:pt x="190" y="26"/>
                  </a:cubicBezTo>
                  <a:cubicBezTo>
                    <a:pt x="185" y="11"/>
                    <a:pt x="170" y="0"/>
                    <a:pt x="153" y="0"/>
                  </a:cubicBezTo>
                  <a:cubicBezTo>
                    <a:pt x="138" y="0"/>
                    <a:pt x="125" y="8"/>
                    <a:pt x="118" y="21"/>
                  </a:cubicBezTo>
                  <a:cubicBezTo>
                    <a:pt x="111" y="13"/>
                    <a:pt x="100" y="7"/>
                    <a:pt x="89" y="7"/>
                  </a:cubicBezTo>
                  <a:cubicBezTo>
                    <a:pt x="69" y="7"/>
                    <a:pt x="53" y="22"/>
                    <a:pt x="50" y="40"/>
                  </a:cubicBezTo>
                  <a:cubicBezTo>
                    <a:pt x="46" y="39"/>
                    <a:pt x="43" y="39"/>
                    <a:pt x="40" y="39"/>
                  </a:cubicBezTo>
                  <a:cubicBezTo>
                    <a:pt x="18" y="39"/>
                    <a:pt x="0" y="57"/>
                    <a:pt x="0" y="79"/>
                  </a:cubicBezTo>
                  <a:cubicBezTo>
                    <a:pt x="0" y="96"/>
                    <a:pt x="12" y="111"/>
                    <a:pt x="28" y="116"/>
                  </a:cubicBezTo>
                  <a:cubicBezTo>
                    <a:pt x="24" y="123"/>
                    <a:pt x="21" y="131"/>
                    <a:pt x="21" y="139"/>
                  </a:cubicBezTo>
                  <a:cubicBezTo>
                    <a:pt x="21" y="161"/>
                    <a:pt x="39" y="178"/>
                    <a:pt x="61" y="178"/>
                  </a:cubicBezTo>
                  <a:cubicBezTo>
                    <a:pt x="69" y="178"/>
                    <a:pt x="77" y="176"/>
                    <a:pt x="84" y="171"/>
                  </a:cubicBezTo>
                  <a:cubicBezTo>
                    <a:pt x="90" y="183"/>
                    <a:pt x="104" y="192"/>
                    <a:pt x="119" y="192"/>
                  </a:cubicBezTo>
                  <a:cubicBezTo>
                    <a:pt x="133" y="192"/>
                    <a:pt x="145" y="185"/>
                    <a:pt x="152" y="173"/>
                  </a:cubicBezTo>
                  <a:cubicBezTo>
                    <a:pt x="159" y="185"/>
                    <a:pt x="172" y="192"/>
                    <a:pt x="186" y="192"/>
                  </a:cubicBezTo>
                  <a:cubicBezTo>
                    <a:pt x="208" y="192"/>
                    <a:pt x="225" y="174"/>
                    <a:pt x="225" y="152"/>
                  </a:cubicBezTo>
                  <a:cubicBezTo>
                    <a:pt x="225" y="151"/>
                    <a:pt x="225" y="150"/>
                    <a:pt x="225" y="149"/>
                  </a:cubicBezTo>
                  <a:cubicBezTo>
                    <a:pt x="230" y="151"/>
                    <a:pt x="236" y="152"/>
                    <a:pt x="242" y="152"/>
                  </a:cubicBezTo>
                  <a:cubicBezTo>
                    <a:pt x="264" y="152"/>
                    <a:pt x="282" y="135"/>
                    <a:pt x="282" y="113"/>
                  </a:cubicBezTo>
                  <a:cubicBezTo>
                    <a:pt x="282" y="94"/>
                    <a:pt x="269" y="79"/>
                    <a:pt x="252" y="7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2" name="Freeform 820"/>
            <p:cNvSpPr>
              <a:spLocks/>
            </p:cNvSpPr>
            <p:nvPr/>
          </p:nvSpPr>
          <p:spPr bwMode="auto">
            <a:xfrm>
              <a:off x="4509418" y="3950271"/>
              <a:ext cx="312738" cy="212725"/>
            </a:xfrm>
            <a:custGeom>
              <a:avLst/>
              <a:gdLst>
                <a:gd name="T0" fmla="*/ 167 w 186"/>
                <a:gd name="T1" fmla="*/ 50 h 127"/>
                <a:gd name="T2" fmla="*/ 170 w 186"/>
                <a:gd name="T3" fmla="*/ 36 h 127"/>
                <a:gd name="T4" fmla="*/ 144 w 186"/>
                <a:gd name="T5" fmla="*/ 10 h 127"/>
                <a:gd name="T6" fmla="*/ 126 w 186"/>
                <a:gd name="T7" fmla="*/ 18 h 127"/>
                <a:gd name="T8" fmla="*/ 101 w 186"/>
                <a:gd name="T9" fmla="*/ 0 h 127"/>
                <a:gd name="T10" fmla="*/ 78 w 186"/>
                <a:gd name="T11" fmla="*/ 14 h 127"/>
                <a:gd name="T12" fmla="*/ 59 w 186"/>
                <a:gd name="T13" fmla="*/ 5 h 127"/>
                <a:gd name="T14" fmla="*/ 33 w 186"/>
                <a:gd name="T15" fmla="*/ 27 h 127"/>
                <a:gd name="T16" fmla="*/ 26 w 186"/>
                <a:gd name="T17" fmla="*/ 26 h 127"/>
                <a:gd name="T18" fmla="*/ 0 w 186"/>
                <a:gd name="T19" fmla="*/ 52 h 127"/>
                <a:gd name="T20" fmla="*/ 19 w 186"/>
                <a:gd name="T21" fmla="*/ 77 h 127"/>
                <a:gd name="T22" fmla="*/ 14 w 186"/>
                <a:gd name="T23" fmla="*/ 92 h 127"/>
                <a:gd name="T24" fmla="*/ 40 w 186"/>
                <a:gd name="T25" fmla="*/ 118 h 127"/>
                <a:gd name="T26" fmla="*/ 55 w 186"/>
                <a:gd name="T27" fmla="*/ 113 h 127"/>
                <a:gd name="T28" fmla="*/ 79 w 186"/>
                <a:gd name="T29" fmla="*/ 127 h 127"/>
                <a:gd name="T30" fmla="*/ 101 w 186"/>
                <a:gd name="T31" fmla="*/ 115 h 127"/>
                <a:gd name="T32" fmla="*/ 123 w 186"/>
                <a:gd name="T33" fmla="*/ 127 h 127"/>
                <a:gd name="T34" fmla="*/ 149 w 186"/>
                <a:gd name="T35" fmla="*/ 101 h 127"/>
                <a:gd name="T36" fmla="*/ 149 w 186"/>
                <a:gd name="T37" fmla="*/ 99 h 127"/>
                <a:gd name="T38" fmla="*/ 160 w 186"/>
                <a:gd name="T39" fmla="*/ 101 h 127"/>
                <a:gd name="T40" fmla="*/ 186 w 186"/>
                <a:gd name="T41" fmla="*/ 75 h 127"/>
                <a:gd name="T42" fmla="*/ 167 w 186"/>
                <a:gd name="T43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127">
                  <a:moveTo>
                    <a:pt x="167" y="50"/>
                  </a:moveTo>
                  <a:cubicBezTo>
                    <a:pt x="169" y="46"/>
                    <a:pt x="170" y="41"/>
                    <a:pt x="170" y="36"/>
                  </a:cubicBezTo>
                  <a:cubicBezTo>
                    <a:pt x="170" y="22"/>
                    <a:pt x="159" y="10"/>
                    <a:pt x="144" y="10"/>
                  </a:cubicBezTo>
                  <a:cubicBezTo>
                    <a:pt x="137" y="10"/>
                    <a:pt x="131" y="13"/>
                    <a:pt x="126" y="18"/>
                  </a:cubicBezTo>
                  <a:cubicBezTo>
                    <a:pt x="122" y="7"/>
                    <a:pt x="113" y="0"/>
                    <a:pt x="101" y="0"/>
                  </a:cubicBezTo>
                  <a:cubicBezTo>
                    <a:pt x="91" y="0"/>
                    <a:pt x="82" y="6"/>
                    <a:pt x="78" y="14"/>
                  </a:cubicBezTo>
                  <a:cubicBezTo>
                    <a:pt x="73" y="9"/>
                    <a:pt x="66" y="5"/>
                    <a:pt x="59" y="5"/>
                  </a:cubicBezTo>
                  <a:cubicBezTo>
                    <a:pt x="46" y="5"/>
                    <a:pt x="35" y="15"/>
                    <a:pt x="33" y="27"/>
                  </a:cubicBezTo>
                  <a:cubicBezTo>
                    <a:pt x="31" y="27"/>
                    <a:pt x="29" y="26"/>
                    <a:pt x="26" y="26"/>
                  </a:cubicBezTo>
                  <a:cubicBezTo>
                    <a:pt x="12" y="26"/>
                    <a:pt x="0" y="38"/>
                    <a:pt x="0" y="52"/>
                  </a:cubicBezTo>
                  <a:cubicBezTo>
                    <a:pt x="0" y="64"/>
                    <a:pt x="8" y="74"/>
                    <a:pt x="19" y="77"/>
                  </a:cubicBezTo>
                  <a:cubicBezTo>
                    <a:pt x="16" y="82"/>
                    <a:pt x="14" y="87"/>
                    <a:pt x="14" y="92"/>
                  </a:cubicBezTo>
                  <a:cubicBezTo>
                    <a:pt x="14" y="107"/>
                    <a:pt x="26" y="118"/>
                    <a:pt x="40" y="118"/>
                  </a:cubicBezTo>
                  <a:cubicBezTo>
                    <a:pt x="46" y="118"/>
                    <a:pt x="51" y="117"/>
                    <a:pt x="55" y="113"/>
                  </a:cubicBezTo>
                  <a:cubicBezTo>
                    <a:pt x="60" y="122"/>
                    <a:pt x="68" y="127"/>
                    <a:pt x="79" y="127"/>
                  </a:cubicBezTo>
                  <a:cubicBezTo>
                    <a:pt x="88" y="127"/>
                    <a:pt x="96" y="122"/>
                    <a:pt x="101" y="115"/>
                  </a:cubicBezTo>
                  <a:cubicBezTo>
                    <a:pt x="105" y="122"/>
                    <a:pt x="113" y="127"/>
                    <a:pt x="123" y="127"/>
                  </a:cubicBezTo>
                  <a:cubicBezTo>
                    <a:pt x="137" y="127"/>
                    <a:pt x="149" y="116"/>
                    <a:pt x="149" y="101"/>
                  </a:cubicBezTo>
                  <a:cubicBezTo>
                    <a:pt x="149" y="100"/>
                    <a:pt x="149" y="100"/>
                    <a:pt x="149" y="99"/>
                  </a:cubicBezTo>
                  <a:cubicBezTo>
                    <a:pt x="152" y="100"/>
                    <a:pt x="156" y="101"/>
                    <a:pt x="160" y="101"/>
                  </a:cubicBezTo>
                  <a:cubicBezTo>
                    <a:pt x="174" y="101"/>
                    <a:pt x="186" y="90"/>
                    <a:pt x="186" y="75"/>
                  </a:cubicBezTo>
                  <a:cubicBezTo>
                    <a:pt x="186" y="63"/>
                    <a:pt x="178" y="53"/>
                    <a:pt x="167" y="5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3" name="Freeform 821"/>
            <p:cNvSpPr>
              <a:spLocks/>
            </p:cNvSpPr>
            <p:nvPr/>
          </p:nvSpPr>
          <p:spPr bwMode="auto">
            <a:xfrm>
              <a:off x="7663783" y="2346896"/>
              <a:ext cx="328613" cy="223838"/>
            </a:xfrm>
            <a:custGeom>
              <a:avLst/>
              <a:gdLst>
                <a:gd name="T0" fmla="*/ 176 w 196"/>
                <a:gd name="T1" fmla="*/ 52 h 134"/>
                <a:gd name="T2" fmla="*/ 180 w 196"/>
                <a:gd name="T3" fmla="*/ 38 h 134"/>
                <a:gd name="T4" fmla="*/ 152 w 196"/>
                <a:gd name="T5" fmla="*/ 10 h 134"/>
                <a:gd name="T6" fmla="*/ 133 w 196"/>
                <a:gd name="T7" fmla="*/ 18 h 134"/>
                <a:gd name="T8" fmla="*/ 106 w 196"/>
                <a:gd name="T9" fmla="*/ 0 h 134"/>
                <a:gd name="T10" fmla="*/ 82 w 196"/>
                <a:gd name="T11" fmla="*/ 15 h 134"/>
                <a:gd name="T12" fmla="*/ 61 w 196"/>
                <a:gd name="T13" fmla="*/ 5 h 134"/>
                <a:gd name="T14" fmla="*/ 34 w 196"/>
                <a:gd name="T15" fmla="*/ 28 h 134"/>
                <a:gd name="T16" fmla="*/ 27 w 196"/>
                <a:gd name="T17" fmla="*/ 27 h 134"/>
                <a:gd name="T18" fmla="*/ 0 w 196"/>
                <a:gd name="T19" fmla="*/ 55 h 134"/>
                <a:gd name="T20" fmla="*/ 19 w 196"/>
                <a:gd name="T21" fmla="*/ 81 h 134"/>
                <a:gd name="T22" fmla="*/ 14 w 196"/>
                <a:gd name="T23" fmla="*/ 97 h 134"/>
                <a:gd name="T24" fmla="*/ 42 w 196"/>
                <a:gd name="T25" fmla="*/ 125 h 134"/>
                <a:gd name="T26" fmla="*/ 58 w 196"/>
                <a:gd name="T27" fmla="*/ 120 h 134"/>
                <a:gd name="T28" fmla="*/ 83 w 196"/>
                <a:gd name="T29" fmla="*/ 134 h 134"/>
                <a:gd name="T30" fmla="*/ 106 w 196"/>
                <a:gd name="T31" fmla="*/ 121 h 134"/>
                <a:gd name="T32" fmla="*/ 129 w 196"/>
                <a:gd name="T33" fmla="*/ 134 h 134"/>
                <a:gd name="T34" fmla="*/ 157 w 196"/>
                <a:gd name="T35" fmla="*/ 107 h 134"/>
                <a:gd name="T36" fmla="*/ 157 w 196"/>
                <a:gd name="T37" fmla="*/ 104 h 134"/>
                <a:gd name="T38" fmla="*/ 169 w 196"/>
                <a:gd name="T39" fmla="*/ 107 h 134"/>
                <a:gd name="T40" fmla="*/ 196 w 196"/>
                <a:gd name="T41" fmla="*/ 79 h 134"/>
                <a:gd name="T42" fmla="*/ 176 w 196"/>
                <a:gd name="T43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34">
                  <a:moveTo>
                    <a:pt x="176" y="52"/>
                  </a:moveTo>
                  <a:cubicBezTo>
                    <a:pt x="178" y="48"/>
                    <a:pt x="180" y="43"/>
                    <a:pt x="180" y="38"/>
                  </a:cubicBezTo>
                  <a:cubicBezTo>
                    <a:pt x="180" y="23"/>
                    <a:pt x="167" y="10"/>
                    <a:pt x="152" y="10"/>
                  </a:cubicBezTo>
                  <a:cubicBezTo>
                    <a:pt x="144" y="10"/>
                    <a:pt x="138" y="14"/>
                    <a:pt x="133" y="18"/>
                  </a:cubicBezTo>
                  <a:cubicBezTo>
                    <a:pt x="129" y="8"/>
                    <a:pt x="119" y="0"/>
                    <a:pt x="106" y="0"/>
                  </a:cubicBezTo>
                  <a:cubicBezTo>
                    <a:pt x="96" y="0"/>
                    <a:pt x="87" y="6"/>
                    <a:pt x="82" y="15"/>
                  </a:cubicBezTo>
                  <a:cubicBezTo>
                    <a:pt x="77" y="9"/>
                    <a:pt x="70" y="5"/>
                    <a:pt x="61" y="5"/>
                  </a:cubicBezTo>
                  <a:cubicBezTo>
                    <a:pt x="48" y="5"/>
                    <a:pt x="37" y="15"/>
                    <a:pt x="34" y="28"/>
                  </a:cubicBezTo>
                  <a:cubicBezTo>
                    <a:pt x="32" y="28"/>
                    <a:pt x="30" y="27"/>
                    <a:pt x="27" y="27"/>
                  </a:cubicBezTo>
                  <a:cubicBezTo>
                    <a:pt x="12" y="27"/>
                    <a:pt x="0" y="40"/>
                    <a:pt x="0" y="55"/>
                  </a:cubicBezTo>
                  <a:cubicBezTo>
                    <a:pt x="0" y="68"/>
                    <a:pt x="8" y="78"/>
                    <a:pt x="19" y="81"/>
                  </a:cubicBezTo>
                  <a:cubicBezTo>
                    <a:pt x="16" y="86"/>
                    <a:pt x="14" y="91"/>
                    <a:pt x="14" y="97"/>
                  </a:cubicBezTo>
                  <a:cubicBezTo>
                    <a:pt x="14" y="112"/>
                    <a:pt x="27" y="125"/>
                    <a:pt x="42" y="125"/>
                  </a:cubicBezTo>
                  <a:cubicBezTo>
                    <a:pt x="48" y="125"/>
                    <a:pt x="54" y="123"/>
                    <a:pt x="58" y="120"/>
                  </a:cubicBezTo>
                  <a:cubicBezTo>
                    <a:pt x="63" y="128"/>
                    <a:pt x="72" y="134"/>
                    <a:pt x="83" y="134"/>
                  </a:cubicBezTo>
                  <a:cubicBezTo>
                    <a:pt x="92" y="134"/>
                    <a:pt x="101" y="129"/>
                    <a:pt x="106" y="121"/>
                  </a:cubicBezTo>
                  <a:cubicBezTo>
                    <a:pt x="111" y="129"/>
                    <a:pt x="120" y="134"/>
                    <a:pt x="129" y="134"/>
                  </a:cubicBezTo>
                  <a:cubicBezTo>
                    <a:pt x="145" y="134"/>
                    <a:pt x="157" y="122"/>
                    <a:pt x="157" y="107"/>
                  </a:cubicBezTo>
                  <a:cubicBezTo>
                    <a:pt x="157" y="106"/>
                    <a:pt x="157" y="105"/>
                    <a:pt x="157" y="104"/>
                  </a:cubicBezTo>
                  <a:cubicBezTo>
                    <a:pt x="160" y="106"/>
                    <a:pt x="164" y="107"/>
                    <a:pt x="169" y="107"/>
                  </a:cubicBezTo>
                  <a:cubicBezTo>
                    <a:pt x="184" y="107"/>
                    <a:pt x="196" y="94"/>
                    <a:pt x="196" y="79"/>
                  </a:cubicBezTo>
                  <a:cubicBezTo>
                    <a:pt x="196" y="66"/>
                    <a:pt x="188" y="55"/>
                    <a:pt x="176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4" name="Oval 822"/>
            <p:cNvSpPr>
              <a:spLocks noChangeArrowheads="1"/>
            </p:cNvSpPr>
            <p:nvPr/>
          </p:nvSpPr>
          <p:spPr bwMode="auto">
            <a:xfrm>
              <a:off x="4887243" y="3915346"/>
              <a:ext cx="385763" cy="3857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5" name="Freeform 823"/>
            <p:cNvSpPr>
              <a:spLocks noEditPoints="1"/>
            </p:cNvSpPr>
            <p:nvPr/>
          </p:nvSpPr>
          <p:spPr bwMode="auto">
            <a:xfrm>
              <a:off x="4972968" y="3977258"/>
              <a:ext cx="212725" cy="261938"/>
            </a:xfrm>
            <a:custGeom>
              <a:avLst/>
              <a:gdLst>
                <a:gd name="T0" fmla="*/ 58 w 127"/>
                <a:gd name="T1" fmla="*/ 8 h 156"/>
                <a:gd name="T2" fmla="*/ 50 w 127"/>
                <a:gd name="T3" fmla="*/ 0 h 156"/>
                <a:gd name="T4" fmla="*/ 39 w 127"/>
                <a:gd name="T5" fmla="*/ 11 h 156"/>
                <a:gd name="T6" fmla="*/ 29 w 127"/>
                <a:gd name="T7" fmla="*/ 18 h 156"/>
                <a:gd name="T8" fmla="*/ 71 w 127"/>
                <a:gd name="T9" fmla="*/ 18 h 156"/>
                <a:gd name="T10" fmla="*/ 50 w 127"/>
                <a:gd name="T11" fmla="*/ 11 h 156"/>
                <a:gd name="T12" fmla="*/ 54 w 127"/>
                <a:gd name="T13" fmla="*/ 8 h 156"/>
                <a:gd name="T14" fmla="*/ 9 w 127"/>
                <a:gd name="T15" fmla="*/ 140 h 156"/>
                <a:gd name="T16" fmla="*/ 7 w 127"/>
                <a:gd name="T17" fmla="*/ 16 h 156"/>
                <a:gd name="T18" fmla="*/ 36 w 127"/>
                <a:gd name="T19" fmla="*/ 29 h 156"/>
                <a:gd name="T20" fmla="*/ 76 w 127"/>
                <a:gd name="T21" fmla="*/ 16 h 156"/>
                <a:gd name="T22" fmla="*/ 100 w 127"/>
                <a:gd name="T23" fmla="*/ 91 h 156"/>
                <a:gd name="T24" fmla="*/ 89 w 127"/>
                <a:gd name="T25" fmla="*/ 40 h 156"/>
                <a:gd name="T26" fmla="*/ 63 w 127"/>
                <a:gd name="T27" fmla="*/ 129 h 156"/>
                <a:gd name="T28" fmla="*/ 69 w 127"/>
                <a:gd name="T29" fmla="*/ 127 h 156"/>
                <a:gd name="T30" fmla="*/ 98 w 127"/>
                <a:gd name="T31" fmla="*/ 98 h 156"/>
                <a:gd name="T32" fmla="*/ 96 w 127"/>
                <a:gd name="T33" fmla="*/ 143 h 156"/>
                <a:gd name="T34" fmla="*/ 81 w 127"/>
                <a:gd name="T35" fmla="*/ 126 h 156"/>
                <a:gd name="T36" fmla="*/ 110 w 127"/>
                <a:gd name="T37" fmla="*/ 115 h 156"/>
                <a:gd name="T38" fmla="*/ 78 w 127"/>
                <a:gd name="T39" fmla="*/ 78 h 156"/>
                <a:gd name="T40" fmla="*/ 40 w 127"/>
                <a:gd name="T41" fmla="*/ 74 h 156"/>
                <a:gd name="T42" fmla="*/ 80 w 127"/>
                <a:gd name="T43" fmla="*/ 74 h 156"/>
                <a:gd name="T44" fmla="*/ 78 w 127"/>
                <a:gd name="T45" fmla="*/ 58 h 156"/>
                <a:gd name="T46" fmla="*/ 40 w 127"/>
                <a:gd name="T47" fmla="*/ 54 h 156"/>
                <a:gd name="T48" fmla="*/ 80 w 127"/>
                <a:gd name="T49" fmla="*/ 54 h 156"/>
                <a:gd name="T50" fmla="*/ 67 w 127"/>
                <a:gd name="T51" fmla="*/ 96 h 156"/>
                <a:gd name="T52" fmla="*/ 40 w 127"/>
                <a:gd name="T53" fmla="*/ 91 h 156"/>
                <a:gd name="T54" fmla="*/ 69 w 127"/>
                <a:gd name="T55" fmla="*/ 91 h 156"/>
                <a:gd name="T56" fmla="*/ 63 w 127"/>
                <a:gd name="T57" fmla="*/ 116 h 156"/>
                <a:gd name="T58" fmla="*/ 40 w 127"/>
                <a:gd name="T59" fmla="*/ 111 h 156"/>
                <a:gd name="T60" fmla="*/ 65 w 127"/>
                <a:gd name="T61" fmla="*/ 111 h 156"/>
                <a:gd name="T62" fmla="*/ 36 w 127"/>
                <a:gd name="T63" fmla="*/ 50 h 156"/>
                <a:gd name="T64" fmla="*/ 25 w 127"/>
                <a:gd name="T65" fmla="*/ 59 h 156"/>
                <a:gd name="T66" fmla="*/ 22 w 127"/>
                <a:gd name="T67" fmla="*/ 52 h 156"/>
                <a:gd name="T68" fmla="*/ 36 w 127"/>
                <a:gd name="T69" fmla="*/ 47 h 156"/>
                <a:gd name="T70" fmla="*/ 28 w 127"/>
                <a:gd name="T71" fmla="*/ 79 h 156"/>
                <a:gd name="T72" fmla="*/ 20 w 127"/>
                <a:gd name="T73" fmla="*/ 75 h 156"/>
                <a:gd name="T74" fmla="*/ 26 w 127"/>
                <a:gd name="T75" fmla="*/ 75 h 156"/>
                <a:gd name="T76" fmla="*/ 36 w 127"/>
                <a:gd name="T77" fmla="*/ 70 h 156"/>
                <a:gd name="T78" fmla="*/ 26 w 127"/>
                <a:gd name="T79" fmla="*/ 98 h 156"/>
                <a:gd name="T80" fmla="*/ 20 w 127"/>
                <a:gd name="T81" fmla="*/ 91 h 156"/>
                <a:gd name="T82" fmla="*/ 33 w 127"/>
                <a:gd name="T83" fmla="*/ 86 h 156"/>
                <a:gd name="T84" fmla="*/ 36 w 127"/>
                <a:gd name="T85" fmla="*/ 108 h 156"/>
                <a:gd name="T86" fmla="*/ 25 w 127"/>
                <a:gd name="T87" fmla="*/ 117 h 156"/>
                <a:gd name="T88" fmla="*/ 22 w 127"/>
                <a:gd name="T89" fmla="*/ 110 h 156"/>
                <a:gd name="T90" fmla="*/ 36 w 127"/>
                <a:gd name="T91" fmla="*/ 10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56">
                  <a:moveTo>
                    <a:pt x="65" y="11"/>
                  </a:moveTo>
                  <a:cubicBezTo>
                    <a:pt x="61" y="11"/>
                    <a:pt x="61" y="11"/>
                    <a:pt x="61" y="11"/>
                  </a:cubicBezTo>
                  <a:cubicBezTo>
                    <a:pt x="60" y="11"/>
                    <a:pt x="58" y="10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4"/>
                    <a:pt x="55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3" y="4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0"/>
                    <a:pt x="41" y="11"/>
                    <a:pt x="39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2" y="11"/>
                    <a:pt x="29" y="14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2"/>
                    <a:pt x="32" y="25"/>
                    <a:pt x="3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9" y="25"/>
                    <a:pt x="71" y="22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4"/>
                    <a:pt x="69" y="11"/>
                    <a:pt x="65" y="11"/>
                  </a:cubicBezTo>
                  <a:close/>
                  <a:moveTo>
                    <a:pt x="50" y="11"/>
                  </a:moveTo>
                  <a:cubicBezTo>
                    <a:pt x="48" y="11"/>
                    <a:pt x="47" y="10"/>
                    <a:pt x="47" y="8"/>
                  </a:cubicBezTo>
                  <a:cubicBezTo>
                    <a:pt x="47" y="6"/>
                    <a:pt x="48" y="5"/>
                    <a:pt x="50" y="5"/>
                  </a:cubicBezTo>
                  <a:cubicBezTo>
                    <a:pt x="52" y="5"/>
                    <a:pt x="54" y="6"/>
                    <a:pt x="54" y="8"/>
                  </a:cubicBezTo>
                  <a:cubicBezTo>
                    <a:pt x="54" y="10"/>
                    <a:pt x="52" y="11"/>
                    <a:pt x="50" y="11"/>
                  </a:cubicBezTo>
                  <a:close/>
                  <a:moveTo>
                    <a:pt x="65" y="140"/>
                  </a:moveTo>
                  <a:cubicBezTo>
                    <a:pt x="9" y="140"/>
                    <a:pt x="9" y="140"/>
                    <a:pt x="9" y="140"/>
                  </a:cubicBezTo>
                  <a:cubicBezTo>
                    <a:pt x="4" y="140"/>
                    <a:pt x="0" y="136"/>
                    <a:pt x="0" y="1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4" y="16"/>
                    <a:pt x="7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7"/>
                    <a:pt x="25" y="18"/>
                  </a:cubicBezTo>
                  <a:cubicBezTo>
                    <a:pt x="25" y="24"/>
                    <a:pt x="30" y="29"/>
                    <a:pt x="3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1" y="29"/>
                    <a:pt x="76" y="24"/>
                    <a:pt x="76" y="18"/>
                  </a:cubicBezTo>
                  <a:cubicBezTo>
                    <a:pt x="76" y="17"/>
                    <a:pt x="76" y="16"/>
                    <a:pt x="76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6" y="16"/>
                    <a:pt x="100" y="20"/>
                    <a:pt x="100" y="25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91"/>
                    <a:pt x="99" y="91"/>
                    <a:pt x="98" y="91"/>
                  </a:cubicBezTo>
                  <a:cubicBezTo>
                    <a:pt x="95" y="91"/>
                    <a:pt x="92" y="92"/>
                    <a:pt x="89" y="93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3" y="133"/>
                    <a:pt x="64" y="137"/>
                    <a:pt x="65" y="140"/>
                  </a:cubicBezTo>
                  <a:close/>
                  <a:moveTo>
                    <a:pt x="98" y="98"/>
                  </a:moveTo>
                  <a:cubicBezTo>
                    <a:pt x="82" y="98"/>
                    <a:pt x="69" y="111"/>
                    <a:pt x="69" y="127"/>
                  </a:cubicBezTo>
                  <a:cubicBezTo>
                    <a:pt x="69" y="143"/>
                    <a:pt x="82" y="156"/>
                    <a:pt x="98" y="156"/>
                  </a:cubicBezTo>
                  <a:cubicBezTo>
                    <a:pt x="114" y="156"/>
                    <a:pt x="127" y="143"/>
                    <a:pt x="127" y="127"/>
                  </a:cubicBezTo>
                  <a:cubicBezTo>
                    <a:pt x="127" y="111"/>
                    <a:pt x="114" y="98"/>
                    <a:pt x="98" y="98"/>
                  </a:cubicBezTo>
                  <a:close/>
                  <a:moveTo>
                    <a:pt x="117" y="12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98" y="142"/>
                    <a:pt x="97" y="143"/>
                    <a:pt x="96" y="143"/>
                  </a:cubicBezTo>
                  <a:cubicBezTo>
                    <a:pt x="95" y="143"/>
                    <a:pt x="94" y="142"/>
                    <a:pt x="93" y="142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0" y="131"/>
                    <a:pt x="80" y="128"/>
                    <a:pt x="81" y="126"/>
                  </a:cubicBezTo>
                  <a:cubicBezTo>
                    <a:pt x="83" y="125"/>
                    <a:pt x="86" y="124"/>
                    <a:pt x="88" y="126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112" y="113"/>
                    <a:pt x="115" y="113"/>
                    <a:pt x="117" y="115"/>
                  </a:cubicBezTo>
                  <a:cubicBezTo>
                    <a:pt x="119" y="116"/>
                    <a:pt x="119" y="119"/>
                    <a:pt x="117" y="121"/>
                  </a:cubicBezTo>
                  <a:close/>
                  <a:moveTo>
                    <a:pt x="78" y="78"/>
                  </a:moveTo>
                  <a:cubicBezTo>
                    <a:pt x="43" y="78"/>
                    <a:pt x="43" y="78"/>
                    <a:pt x="43" y="78"/>
                  </a:cubicBezTo>
                  <a:cubicBezTo>
                    <a:pt x="41" y="78"/>
                    <a:pt x="40" y="77"/>
                    <a:pt x="40" y="76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72"/>
                    <a:pt x="41" y="71"/>
                    <a:pt x="43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9" y="71"/>
                    <a:pt x="80" y="72"/>
                    <a:pt x="80" y="74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79" y="78"/>
                    <a:pt x="78" y="78"/>
                  </a:cubicBezTo>
                  <a:close/>
                  <a:moveTo>
                    <a:pt x="78" y="58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41" y="58"/>
                    <a:pt x="40" y="57"/>
                    <a:pt x="40" y="56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2"/>
                    <a:pt x="41" y="51"/>
                    <a:pt x="43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2"/>
                    <a:pt x="80" y="54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57"/>
                    <a:pt x="79" y="58"/>
                    <a:pt x="78" y="58"/>
                  </a:cubicBezTo>
                  <a:close/>
                  <a:moveTo>
                    <a:pt x="67" y="96"/>
                  </a:moveTo>
                  <a:cubicBezTo>
                    <a:pt x="43" y="96"/>
                    <a:pt x="43" y="96"/>
                    <a:pt x="43" y="96"/>
                  </a:cubicBezTo>
                  <a:cubicBezTo>
                    <a:pt x="41" y="96"/>
                    <a:pt x="40" y="95"/>
                    <a:pt x="40" y="94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0"/>
                    <a:pt x="41" y="89"/>
                    <a:pt x="43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8" y="89"/>
                    <a:pt x="69" y="90"/>
                    <a:pt x="69" y="91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5"/>
                    <a:pt x="68" y="96"/>
                    <a:pt x="67" y="96"/>
                  </a:cubicBezTo>
                  <a:close/>
                  <a:moveTo>
                    <a:pt x="63" y="116"/>
                  </a:moveTo>
                  <a:cubicBezTo>
                    <a:pt x="43" y="116"/>
                    <a:pt x="43" y="116"/>
                    <a:pt x="43" y="116"/>
                  </a:cubicBezTo>
                  <a:cubicBezTo>
                    <a:pt x="41" y="116"/>
                    <a:pt x="40" y="115"/>
                    <a:pt x="40" y="114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0"/>
                    <a:pt x="41" y="109"/>
                    <a:pt x="4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4" y="109"/>
                    <a:pt x="65" y="110"/>
                    <a:pt x="65" y="111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5"/>
                    <a:pt x="64" y="116"/>
                    <a:pt x="63" y="116"/>
                  </a:cubicBezTo>
                  <a:close/>
                  <a:moveTo>
                    <a:pt x="36" y="50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27" y="59"/>
                    <a:pt x="27" y="60"/>
                    <a:pt x="26" y="60"/>
                  </a:cubicBezTo>
                  <a:cubicBezTo>
                    <a:pt x="26" y="60"/>
                    <a:pt x="25" y="59"/>
                    <a:pt x="25" y="5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4"/>
                    <a:pt x="19" y="53"/>
                    <a:pt x="20" y="52"/>
                  </a:cubicBezTo>
                  <a:cubicBezTo>
                    <a:pt x="20" y="51"/>
                    <a:pt x="22" y="51"/>
                    <a:pt x="22" y="52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6"/>
                    <a:pt x="35" y="46"/>
                    <a:pt x="36" y="47"/>
                  </a:cubicBezTo>
                  <a:cubicBezTo>
                    <a:pt x="37" y="48"/>
                    <a:pt x="37" y="49"/>
                    <a:pt x="36" y="50"/>
                  </a:cubicBezTo>
                  <a:close/>
                  <a:moveTo>
                    <a:pt x="36" y="70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27" y="79"/>
                    <a:pt x="27" y="79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4"/>
                    <a:pt x="19" y="73"/>
                    <a:pt x="20" y="72"/>
                  </a:cubicBezTo>
                  <a:cubicBezTo>
                    <a:pt x="20" y="71"/>
                    <a:pt x="22" y="71"/>
                    <a:pt x="22" y="72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4" y="66"/>
                    <a:pt x="35" y="66"/>
                    <a:pt x="36" y="67"/>
                  </a:cubicBezTo>
                  <a:cubicBezTo>
                    <a:pt x="37" y="67"/>
                    <a:pt x="37" y="69"/>
                    <a:pt x="36" y="70"/>
                  </a:cubicBezTo>
                  <a:close/>
                  <a:moveTo>
                    <a:pt x="36" y="88"/>
                  </a:moveTo>
                  <a:cubicBezTo>
                    <a:pt x="28" y="98"/>
                    <a:pt x="28" y="98"/>
                    <a:pt x="28" y="98"/>
                  </a:cubicBezTo>
                  <a:cubicBezTo>
                    <a:pt x="27" y="98"/>
                    <a:pt x="27" y="98"/>
                    <a:pt x="26" y="98"/>
                  </a:cubicBezTo>
                  <a:cubicBezTo>
                    <a:pt x="26" y="98"/>
                    <a:pt x="25" y="98"/>
                    <a:pt x="25" y="98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19" y="93"/>
                    <a:pt x="19" y="92"/>
                    <a:pt x="20" y="91"/>
                  </a:cubicBezTo>
                  <a:cubicBezTo>
                    <a:pt x="20" y="90"/>
                    <a:pt x="22" y="90"/>
                    <a:pt x="22" y="91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4" y="85"/>
                    <a:pt x="35" y="85"/>
                    <a:pt x="36" y="86"/>
                  </a:cubicBezTo>
                  <a:cubicBezTo>
                    <a:pt x="37" y="86"/>
                    <a:pt x="37" y="88"/>
                    <a:pt x="36" y="88"/>
                  </a:cubicBezTo>
                  <a:close/>
                  <a:moveTo>
                    <a:pt x="36" y="108"/>
                  </a:moveTo>
                  <a:cubicBezTo>
                    <a:pt x="28" y="117"/>
                    <a:pt x="28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6" y="117"/>
                    <a:pt x="25" y="117"/>
                    <a:pt x="25" y="117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19" y="112"/>
                    <a:pt x="19" y="111"/>
                    <a:pt x="20" y="110"/>
                  </a:cubicBezTo>
                  <a:cubicBezTo>
                    <a:pt x="20" y="109"/>
                    <a:pt x="22" y="109"/>
                    <a:pt x="22" y="110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4" y="104"/>
                    <a:pt x="35" y="104"/>
                    <a:pt x="36" y="105"/>
                  </a:cubicBezTo>
                  <a:cubicBezTo>
                    <a:pt x="37" y="105"/>
                    <a:pt x="37" y="107"/>
                    <a:pt x="36" y="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86" name="Oval 824"/>
            <p:cNvSpPr>
              <a:spLocks noChangeArrowheads="1"/>
            </p:cNvSpPr>
            <p:nvPr/>
          </p:nvSpPr>
          <p:spPr bwMode="auto">
            <a:xfrm>
              <a:off x="6782719" y="3323208"/>
              <a:ext cx="385763" cy="38576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865270" y="3394646"/>
              <a:ext cx="241300" cy="242887"/>
              <a:chOff x="6865270" y="3394646"/>
              <a:chExt cx="241300" cy="242887"/>
            </a:xfrm>
            <a:solidFill>
              <a:schemeClr val="bg1"/>
            </a:solidFill>
          </p:grpSpPr>
          <p:sp>
            <p:nvSpPr>
              <p:cNvPr id="159" name="Freeform 825"/>
              <p:cNvSpPr>
                <a:spLocks noEditPoints="1"/>
              </p:cNvSpPr>
              <p:nvPr/>
            </p:nvSpPr>
            <p:spPr bwMode="auto">
              <a:xfrm>
                <a:off x="6865270" y="3394646"/>
                <a:ext cx="146050" cy="201613"/>
              </a:xfrm>
              <a:custGeom>
                <a:avLst/>
                <a:gdLst>
                  <a:gd name="T0" fmla="*/ 61 w 87"/>
                  <a:gd name="T1" fmla="*/ 83 h 121"/>
                  <a:gd name="T2" fmla="*/ 61 w 87"/>
                  <a:gd name="T3" fmla="*/ 80 h 121"/>
                  <a:gd name="T4" fmla="*/ 61 w 87"/>
                  <a:gd name="T5" fmla="*/ 68 h 121"/>
                  <a:gd name="T6" fmla="*/ 76 w 87"/>
                  <a:gd name="T7" fmla="*/ 68 h 121"/>
                  <a:gd name="T8" fmla="*/ 76 w 87"/>
                  <a:gd name="T9" fmla="*/ 74 h 121"/>
                  <a:gd name="T10" fmla="*/ 87 w 87"/>
                  <a:gd name="T11" fmla="*/ 67 h 121"/>
                  <a:gd name="T12" fmla="*/ 87 w 87"/>
                  <a:gd name="T13" fmla="*/ 6 h 121"/>
                  <a:gd name="T14" fmla="*/ 81 w 87"/>
                  <a:gd name="T15" fmla="*/ 0 h 121"/>
                  <a:gd name="T16" fmla="*/ 6 w 87"/>
                  <a:gd name="T17" fmla="*/ 0 h 121"/>
                  <a:gd name="T18" fmla="*/ 0 w 87"/>
                  <a:gd name="T19" fmla="*/ 6 h 121"/>
                  <a:gd name="T20" fmla="*/ 0 w 87"/>
                  <a:gd name="T21" fmla="*/ 115 h 121"/>
                  <a:gd name="T22" fmla="*/ 6 w 87"/>
                  <a:gd name="T23" fmla="*/ 121 h 121"/>
                  <a:gd name="T24" fmla="*/ 64 w 87"/>
                  <a:gd name="T25" fmla="*/ 121 h 121"/>
                  <a:gd name="T26" fmla="*/ 61 w 87"/>
                  <a:gd name="T27" fmla="*/ 106 h 121"/>
                  <a:gd name="T28" fmla="*/ 61 w 87"/>
                  <a:gd name="T29" fmla="*/ 104 h 121"/>
                  <a:gd name="T30" fmla="*/ 61 w 87"/>
                  <a:gd name="T31" fmla="*/ 83 h 121"/>
                  <a:gd name="T32" fmla="*/ 76 w 87"/>
                  <a:gd name="T33" fmla="*/ 58 h 121"/>
                  <a:gd name="T34" fmla="*/ 61 w 87"/>
                  <a:gd name="T35" fmla="*/ 58 h 121"/>
                  <a:gd name="T36" fmla="*/ 61 w 87"/>
                  <a:gd name="T37" fmla="*/ 43 h 121"/>
                  <a:gd name="T38" fmla="*/ 76 w 87"/>
                  <a:gd name="T39" fmla="*/ 43 h 121"/>
                  <a:gd name="T40" fmla="*/ 76 w 87"/>
                  <a:gd name="T41" fmla="*/ 58 h 121"/>
                  <a:gd name="T42" fmla="*/ 26 w 87"/>
                  <a:gd name="T43" fmla="*/ 107 h 121"/>
                  <a:gd name="T44" fmla="*/ 11 w 87"/>
                  <a:gd name="T45" fmla="*/ 107 h 121"/>
                  <a:gd name="T46" fmla="*/ 11 w 87"/>
                  <a:gd name="T47" fmla="*/ 92 h 121"/>
                  <a:gd name="T48" fmla="*/ 26 w 87"/>
                  <a:gd name="T49" fmla="*/ 92 h 121"/>
                  <a:gd name="T50" fmla="*/ 26 w 87"/>
                  <a:gd name="T51" fmla="*/ 107 h 121"/>
                  <a:gd name="T52" fmla="*/ 26 w 87"/>
                  <a:gd name="T53" fmla="*/ 83 h 121"/>
                  <a:gd name="T54" fmla="*/ 11 w 87"/>
                  <a:gd name="T55" fmla="*/ 83 h 121"/>
                  <a:gd name="T56" fmla="*/ 11 w 87"/>
                  <a:gd name="T57" fmla="*/ 68 h 121"/>
                  <a:gd name="T58" fmla="*/ 26 w 87"/>
                  <a:gd name="T59" fmla="*/ 68 h 121"/>
                  <a:gd name="T60" fmla="*/ 26 w 87"/>
                  <a:gd name="T61" fmla="*/ 83 h 121"/>
                  <a:gd name="T62" fmla="*/ 26 w 87"/>
                  <a:gd name="T63" fmla="*/ 58 h 121"/>
                  <a:gd name="T64" fmla="*/ 11 w 87"/>
                  <a:gd name="T65" fmla="*/ 58 h 121"/>
                  <a:gd name="T66" fmla="*/ 11 w 87"/>
                  <a:gd name="T67" fmla="*/ 43 h 121"/>
                  <a:gd name="T68" fmla="*/ 26 w 87"/>
                  <a:gd name="T69" fmla="*/ 43 h 121"/>
                  <a:gd name="T70" fmla="*/ 26 w 87"/>
                  <a:gd name="T71" fmla="*/ 58 h 121"/>
                  <a:gd name="T72" fmla="*/ 51 w 87"/>
                  <a:gd name="T73" fmla="*/ 107 h 121"/>
                  <a:gd name="T74" fmla="*/ 36 w 87"/>
                  <a:gd name="T75" fmla="*/ 107 h 121"/>
                  <a:gd name="T76" fmla="*/ 36 w 87"/>
                  <a:gd name="T77" fmla="*/ 92 h 121"/>
                  <a:gd name="T78" fmla="*/ 51 w 87"/>
                  <a:gd name="T79" fmla="*/ 92 h 121"/>
                  <a:gd name="T80" fmla="*/ 51 w 87"/>
                  <a:gd name="T81" fmla="*/ 107 h 121"/>
                  <a:gd name="T82" fmla="*/ 51 w 87"/>
                  <a:gd name="T83" fmla="*/ 83 h 121"/>
                  <a:gd name="T84" fmla="*/ 36 w 87"/>
                  <a:gd name="T85" fmla="*/ 83 h 121"/>
                  <a:gd name="T86" fmla="*/ 36 w 87"/>
                  <a:gd name="T87" fmla="*/ 68 h 121"/>
                  <a:gd name="T88" fmla="*/ 51 w 87"/>
                  <a:gd name="T89" fmla="*/ 68 h 121"/>
                  <a:gd name="T90" fmla="*/ 51 w 87"/>
                  <a:gd name="T91" fmla="*/ 83 h 121"/>
                  <a:gd name="T92" fmla="*/ 51 w 87"/>
                  <a:gd name="T93" fmla="*/ 58 h 121"/>
                  <a:gd name="T94" fmla="*/ 36 w 87"/>
                  <a:gd name="T95" fmla="*/ 58 h 121"/>
                  <a:gd name="T96" fmla="*/ 36 w 87"/>
                  <a:gd name="T97" fmla="*/ 43 h 121"/>
                  <a:gd name="T98" fmla="*/ 51 w 87"/>
                  <a:gd name="T99" fmla="*/ 43 h 121"/>
                  <a:gd name="T100" fmla="*/ 51 w 87"/>
                  <a:gd name="T101" fmla="*/ 58 h 121"/>
                  <a:gd name="T102" fmla="*/ 11 w 87"/>
                  <a:gd name="T103" fmla="*/ 31 h 121"/>
                  <a:gd name="T104" fmla="*/ 11 w 87"/>
                  <a:gd name="T105" fmla="*/ 12 h 121"/>
                  <a:gd name="T106" fmla="*/ 76 w 87"/>
                  <a:gd name="T107" fmla="*/ 12 h 121"/>
                  <a:gd name="T108" fmla="*/ 76 w 87"/>
                  <a:gd name="T109" fmla="*/ 31 h 121"/>
                  <a:gd name="T110" fmla="*/ 11 w 87"/>
                  <a:gd name="T111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7" h="121">
                    <a:moveTo>
                      <a:pt x="61" y="83"/>
                    </a:moveTo>
                    <a:cubicBezTo>
                      <a:pt x="61" y="80"/>
                      <a:pt x="61" y="80"/>
                      <a:pt x="61" y="8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9" y="71"/>
                      <a:pt x="83" y="69"/>
                      <a:pt x="87" y="67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3" y="121"/>
                      <a:pt x="6" y="121"/>
                    </a:cubicBezTo>
                    <a:cubicBezTo>
                      <a:pt x="64" y="121"/>
                      <a:pt x="64" y="121"/>
                      <a:pt x="64" y="121"/>
                    </a:cubicBezTo>
                    <a:cubicBezTo>
                      <a:pt x="62" y="116"/>
                      <a:pt x="61" y="111"/>
                      <a:pt x="61" y="106"/>
                    </a:cubicBezTo>
                    <a:cubicBezTo>
                      <a:pt x="61" y="106"/>
                      <a:pt x="61" y="105"/>
                      <a:pt x="61" y="104"/>
                    </a:cubicBezTo>
                    <a:lnTo>
                      <a:pt x="61" y="83"/>
                    </a:lnTo>
                    <a:close/>
                    <a:moveTo>
                      <a:pt x="76" y="58"/>
                    </a:move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6" y="43"/>
                      <a:pt x="76" y="43"/>
                      <a:pt x="76" y="43"/>
                    </a:cubicBezTo>
                    <a:lnTo>
                      <a:pt x="76" y="58"/>
                    </a:lnTo>
                    <a:close/>
                    <a:moveTo>
                      <a:pt x="26" y="107"/>
                    </a:moveTo>
                    <a:cubicBezTo>
                      <a:pt x="11" y="107"/>
                      <a:pt x="11" y="107"/>
                      <a:pt x="11" y="107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26" y="92"/>
                      <a:pt x="26" y="92"/>
                      <a:pt x="26" y="92"/>
                    </a:cubicBezTo>
                    <a:lnTo>
                      <a:pt x="26" y="107"/>
                    </a:lnTo>
                    <a:close/>
                    <a:moveTo>
                      <a:pt x="26" y="83"/>
                    </a:move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26" y="68"/>
                      <a:pt x="26" y="68"/>
                      <a:pt x="26" y="68"/>
                    </a:cubicBezTo>
                    <a:lnTo>
                      <a:pt x="26" y="83"/>
                    </a:lnTo>
                    <a:close/>
                    <a:moveTo>
                      <a:pt x="26" y="58"/>
                    </a:move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6" y="43"/>
                      <a:pt x="26" y="43"/>
                      <a:pt x="26" y="43"/>
                    </a:cubicBezTo>
                    <a:lnTo>
                      <a:pt x="26" y="58"/>
                    </a:lnTo>
                    <a:close/>
                    <a:moveTo>
                      <a:pt x="51" y="107"/>
                    </a:moveTo>
                    <a:cubicBezTo>
                      <a:pt x="36" y="107"/>
                      <a:pt x="36" y="107"/>
                      <a:pt x="36" y="107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51" y="92"/>
                      <a:pt x="51" y="92"/>
                      <a:pt x="51" y="92"/>
                    </a:cubicBezTo>
                    <a:lnTo>
                      <a:pt x="51" y="107"/>
                    </a:lnTo>
                    <a:close/>
                    <a:moveTo>
                      <a:pt x="51" y="83"/>
                    </a:moveTo>
                    <a:cubicBezTo>
                      <a:pt x="36" y="83"/>
                      <a:pt x="36" y="83"/>
                      <a:pt x="36" y="83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51" y="68"/>
                      <a:pt x="51" y="68"/>
                      <a:pt x="51" y="68"/>
                    </a:cubicBezTo>
                    <a:lnTo>
                      <a:pt x="51" y="83"/>
                    </a:lnTo>
                    <a:close/>
                    <a:moveTo>
                      <a:pt x="51" y="58"/>
                    </a:move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51" y="43"/>
                      <a:pt x="51" y="43"/>
                      <a:pt x="51" y="43"/>
                    </a:cubicBezTo>
                    <a:lnTo>
                      <a:pt x="51" y="58"/>
                    </a:lnTo>
                    <a:close/>
                    <a:moveTo>
                      <a:pt x="11" y="31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1"/>
                      <a:pt x="76" y="31"/>
                      <a:pt x="76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60" name="Freeform 826"/>
              <p:cNvSpPr>
                <a:spLocks noEditPoints="1"/>
              </p:cNvSpPr>
              <p:nvPr/>
            </p:nvSpPr>
            <p:spPr bwMode="auto">
              <a:xfrm>
                <a:off x="6976395" y="3507358"/>
                <a:ext cx="130175" cy="130175"/>
              </a:xfrm>
              <a:custGeom>
                <a:avLst/>
                <a:gdLst>
                  <a:gd name="T0" fmla="*/ 3 w 77"/>
                  <a:gd name="T1" fmla="*/ 53 h 77"/>
                  <a:gd name="T2" fmla="*/ 39 w 77"/>
                  <a:gd name="T3" fmla="*/ 77 h 77"/>
                  <a:gd name="T4" fmla="*/ 77 w 77"/>
                  <a:gd name="T5" fmla="*/ 38 h 77"/>
                  <a:gd name="T6" fmla="*/ 39 w 77"/>
                  <a:gd name="T7" fmla="*/ 0 h 77"/>
                  <a:gd name="T8" fmla="*/ 21 w 77"/>
                  <a:gd name="T9" fmla="*/ 4 h 77"/>
                  <a:gd name="T10" fmla="*/ 10 w 77"/>
                  <a:gd name="T11" fmla="*/ 12 h 77"/>
                  <a:gd name="T12" fmla="*/ 0 w 77"/>
                  <a:gd name="T13" fmla="*/ 38 h 77"/>
                  <a:gd name="T14" fmla="*/ 0 w 77"/>
                  <a:gd name="T15" fmla="*/ 39 h 77"/>
                  <a:gd name="T16" fmla="*/ 3 w 77"/>
                  <a:gd name="T17" fmla="*/ 53 h 77"/>
                  <a:gd name="T18" fmla="*/ 46 w 77"/>
                  <a:gd name="T19" fmla="*/ 44 h 77"/>
                  <a:gd name="T20" fmla="*/ 39 w 77"/>
                  <a:gd name="T21" fmla="*/ 41 h 77"/>
                  <a:gd name="T22" fmla="*/ 31 w 77"/>
                  <a:gd name="T23" fmla="*/ 38 h 77"/>
                  <a:gd name="T24" fmla="*/ 27 w 77"/>
                  <a:gd name="T25" fmla="*/ 34 h 77"/>
                  <a:gd name="T26" fmla="*/ 25 w 77"/>
                  <a:gd name="T27" fmla="*/ 28 h 77"/>
                  <a:gd name="T28" fmla="*/ 29 w 77"/>
                  <a:gd name="T29" fmla="*/ 18 h 77"/>
                  <a:gd name="T30" fmla="*/ 36 w 77"/>
                  <a:gd name="T31" fmla="*/ 16 h 77"/>
                  <a:gd name="T32" fmla="*/ 36 w 77"/>
                  <a:gd name="T33" fmla="*/ 14 h 77"/>
                  <a:gd name="T34" fmla="*/ 38 w 77"/>
                  <a:gd name="T35" fmla="*/ 11 h 77"/>
                  <a:gd name="T36" fmla="*/ 40 w 77"/>
                  <a:gd name="T37" fmla="*/ 11 h 77"/>
                  <a:gd name="T38" fmla="*/ 42 w 77"/>
                  <a:gd name="T39" fmla="*/ 14 h 77"/>
                  <a:gd name="T40" fmla="*/ 42 w 77"/>
                  <a:gd name="T41" fmla="*/ 16 h 77"/>
                  <a:gd name="T42" fmla="*/ 48 w 77"/>
                  <a:gd name="T43" fmla="*/ 18 h 77"/>
                  <a:gd name="T44" fmla="*/ 52 w 77"/>
                  <a:gd name="T45" fmla="*/ 23 h 77"/>
                  <a:gd name="T46" fmla="*/ 50 w 77"/>
                  <a:gd name="T47" fmla="*/ 27 h 77"/>
                  <a:gd name="T48" fmla="*/ 48 w 77"/>
                  <a:gd name="T49" fmla="*/ 27 h 77"/>
                  <a:gd name="T50" fmla="*/ 45 w 77"/>
                  <a:gd name="T51" fmla="*/ 25 h 77"/>
                  <a:gd name="T52" fmla="*/ 44 w 77"/>
                  <a:gd name="T53" fmla="*/ 23 h 77"/>
                  <a:gd name="T54" fmla="*/ 39 w 77"/>
                  <a:gd name="T55" fmla="*/ 21 h 77"/>
                  <a:gd name="T56" fmla="*/ 33 w 77"/>
                  <a:gd name="T57" fmla="*/ 23 h 77"/>
                  <a:gd name="T58" fmla="*/ 32 w 77"/>
                  <a:gd name="T59" fmla="*/ 27 h 77"/>
                  <a:gd name="T60" fmla="*/ 33 w 77"/>
                  <a:gd name="T61" fmla="*/ 32 h 77"/>
                  <a:gd name="T62" fmla="*/ 41 w 77"/>
                  <a:gd name="T63" fmla="*/ 35 h 77"/>
                  <a:gd name="T64" fmla="*/ 46 w 77"/>
                  <a:gd name="T65" fmla="*/ 36 h 77"/>
                  <a:gd name="T66" fmla="*/ 50 w 77"/>
                  <a:gd name="T67" fmla="*/ 39 h 77"/>
                  <a:gd name="T68" fmla="*/ 53 w 77"/>
                  <a:gd name="T69" fmla="*/ 43 h 77"/>
                  <a:gd name="T70" fmla="*/ 53 w 77"/>
                  <a:gd name="T71" fmla="*/ 48 h 77"/>
                  <a:gd name="T72" fmla="*/ 50 w 77"/>
                  <a:gd name="T73" fmla="*/ 57 h 77"/>
                  <a:gd name="T74" fmla="*/ 42 w 77"/>
                  <a:gd name="T75" fmla="*/ 61 h 77"/>
                  <a:gd name="T76" fmla="*/ 42 w 77"/>
                  <a:gd name="T77" fmla="*/ 63 h 77"/>
                  <a:gd name="T78" fmla="*/ 40 w 77"/>
                  <a:gd name="T79" fmla="*/ 65 h 77"/>
                  <a:gd name="T80" fmla="*/ 38 w 77"/>
                  <a:gd name="T81" fmla="*/ 65 h 77"/>
                  <a:gd name="T82" fmla="*/ 36 w 77"/>
                  <a:gd name="T83" fmla="*/ 63 h 77"/>
                  <a:gd name="T84" fmla="*/ 36 w 77"/>
                  <a:gd name="T85" fmla="*/ 61 h 77"/>
                  <a:gd name="T86" fmla="*/ 31 w 77"/>
                  <a:gd name="T87" fmla="*/ 59 h 77"/>
                  <a:gd name="T88" fmla="*/ 27 w 77"/>
                  <a:gd name="T89" fmla="*/ 55 h 77"/>
                  <a:gd name="T90" fmla="*/ 25 w 77"/>
                  <a:gd name="T91" fmla="*/ 51 h 77"/>
                  <a:gd name="T92" fmla="*/ 27 w 77"/>
                  <a:gd name="T93" fmla="*/ 48 h 77"/>
                  <a:gd name="T94" fmla="*/ 28 w 77"/>
                  <a:gd name="T95" fmla="*/ 47 h 77"/>
                  <a:gd name="T96" fmla="*/ 31 w 77"/>
                  <a:gd name="T97" fmla="*/ 49 h 77"/>
                  <a:gd name="T98" fmla="*/ 33 w 77"/>
                  <a:gd name="T99" fmla="*/ 53 h 77"/>
                  <a:gd name="T100" fmla="*/ 39 w 77"/>
                  <a:gd name="T101" fmla="*/ 56 h 77"/>
                  <a:gd name="T102" fmla="*/ 41 w 77"/>
                  <a:gd name="T103" fmla="*/ 56 h 77"/>
                  <a:gd name="T104" fmla="*/ 45 w 77"/>
                  <a:gd name="T105" fmla="*/ 53 h 77"/>
                  <a:gd name="T106" fmla="*/ 47 w 77"/>
                  <a:gd name="T107" fmla="*/ 48 h 77"/>
                  <a:gd name="T108" fmla="*/ 46 w 77"/>
                  <a:gd name="T109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7" h="77">
                    <a:moveTo>
                      <a:pt x="3" y="53"/>
                    </a:moveTo>
                    <a:cubicBezTo>
                      <a:pt x="8" y="67"/>
                      <a:pt x="22" y="77"/>
                      <a:pt x="39" y="77"/>
                    </a:cubicBezTo>
                    <a:cubicBezTo>
                      <a:pt x="60" y="77"/>
                      <a:pt x="77" y="60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ubicBezTo>
                      <a:pt x="32" y="0"/>
                      <a:pt x="26" y="1"/>
                      <a:pt x="21" y="4"/>
                    </a:cubicBezTo>
                    <a:cubicBezTo>
                      <a:pt x="17" y="6"/>
                      <a:pt x="13" y="9"/>
                      <a:pt x="10" y="12"/>
                    </a:cubicBezTo>
                    <a:cubicBezTo>
                      <a:pt x="4" y="19"/>
                      <a:pt x="0" y="28"/>
                      <a:pt x="0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4"/>
                      <a:pt x="1" y="49"/>
                      <a:pt x="3" y="53"/>
                    </a:cubicBezTo>
                    <a:close/>
                    <a:moveTo>
                      <a:pt x="46" y="44"/>
                    </a:moveTo>
                    <a:cubicBezTo>
                      <a:pt x="44" y="42"/>
                      <a:pt x="41" y="41"/>
                      <a:pt x="39" y="41"/>
                    </a:cubicBezTo>
                    <a:cubicBezTo>
                      <a:pt x="36" y="40"/>
                      <a:pt x="33" y="39"/>
                      <a:pt x="31" y="38"/>
                    </a:cubicBezTo>
                    <a:cubicBezTo>
                      <a:pt x="29" y="37"/>
                      <a:pt x="28" y="35"/>
                      <a:pt x="27" y="34"/>
                    </a:cubicBezTo>
                    <a:cubicBezTo>
                      <a:pt x="26" y="32"/>
                      <a:pt x="25" y="30"/>
                      <a:pt x="25" y="28"/>
                    </a:cubicBezTo>
                    <a:cubicBezTo>
                      <a:pt x="25" y="24"/>
                      <a:pt x="27" y="21"/>
                      <a:pt x="29" y="18"/>
                    </a:cubicBezTo>
                    <a:cubicBezTo>
                      <a:pt x="31" y="17"/>
                      <a:pt x="33" y="16"/>
                      <a:pt x="36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2"/>
                      <a:pt x="37" y="11"/>
                      <a:pt x="38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2" y="12"/>
                      <a:pt x="42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5" y="16"/>
                      <a:pt x="47" y="17"/>
                      <a:pt x="48" y="18"/>
                    </a:cubicBezTo>
                    <a:cubicBezTo>
                      <a:pt x="50" y="20"/>
                      <a:pt x="51" y="21"/>
                      <a:pt x="52" y="23"/>
                    </a:cubicBezTo>
                    <a:cubicBezTo>
                      <a:pt x="52" y="25"/>
                      <a:pt x="51" y="27"/>
                      <a:pt x="50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7"/>
                      <a:pt x="46" y="26"/>
                      <a:pt x="45" y="25"/>
                    </a:cubicBezTo>
                    <a:cubicBezTo>
                      <a:pt x="45" y="24"/>
                      <a:pt x="45" y="24"/>
                      <a:pt x="44" y="23"/>
                    </a:cubicBezTo>
                    <a:cubicBezTo>
                      <a:pt x="43" y="22"/>
                      <a:pt x="41" y="21"/>
                      <a:pt x="39" y="21"/>
                    </a:cubicBezTo>
                    <a:cubicBezTo>
                      <a:pt x="37" y="21"/>
                      <a:pt x="35" y="22"/>
                      <a:pt x="33" y="23"/>
                    </a:cubicBezTo>
                    <a:cubicBezTo>
                      <a:pt x="32" y="24"/>
                      <a:pt x="32" y="26"/>
                      <a:pt x="32" y="27"/>
                    </a:cubicBezTo>
                    <a:cubicBezTo>
                      <a:pt x="32" y="29"/>
                      <a:pt x="32" y="30"/>
                      <a:pt x="33" y="32"/>
                    </a:cubicBezTo>
                    <a:cubicBezTo>
                      <a:pt x="35" y="34"/>
                      <a:pt x="38" y="34"/>
                      <a:pt x="41" y="35"/>
                    </a:cubicBezTo>
                    <a:cubicBezTo>
                      <a:pt x="43" y="35"/>
                      <a:pt x="44" y="36"/>
                      <a:pt x="46" y="36"/>
                    </a:cubicBezTo>
                    <a:cubicBezTo>
                      <a:pt x="48" y="37"/>
                      <a:pt x="49" y="38"/>
                      <a:pt x="50" y="39"/>
                    </a:cubicBezTo>
                    <a:cubicBezTo>
                      <a:pt x="51" y="40"/>
                      <a:pt x="52" y="41"/>
                      <a:pt x="53" y="43"/>
                    </a:cubicBezTo>
                    <a:cubicBezTo>
                      <a:pt x="53" y="44"/>
                      <a:pt x="53" y="46"/>
                      <a:pt x="53" y="48"/>
                    </a:cubicBezTo>
                    <a:cubicBezTo>
                      <a:pt x="53" y="51"/>
                      <a:pt x="52" y="55"/>
                      <a:pt x="50" y="57"/>
                    </a:cubicBezTo>
                    <a:cubicBezTo>
                      <a:pt x="48" y="59"/>
                      <a:pt x="45" y="60"/>
                      <a:pt x="42" y="61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4"/>
                      <a:pt x="41" y="65"/>
                      <a:pt x="40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7" y="65"/>
                      <a:pt x="36" y="64"/>
                      <a:pt x="36" y="63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4" y="61"/>
                      <a:pt x="32" y="60"/>
                      <a:pt x="31" y="59"/>
                    </a:cubicBezTo>
                    <a:cubicBezTo>
                      <a:pt x="29" y="58"/>
                      <a:pt x="28" y="57"/>
                      <a:pt x="27" y="55"/>
                    </a:cubicBezTo>
                    <a:cubicBezTo>
                      <a:pt x="26" y="54"/>
                      <a:pt x="25" y="52"/>
                      <a:pt x="25" y="51"/>
                    </a:cubicBezTo>
                    <a:cubicBezTo>
                      <a:pt x="24" y="49"/>
                      <a:pt x="25" y="48"/>
                      <a:pt x="27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0" y="47"/>
                      <a:pt x="31" y="48"/>
                      <a:pt x="31" y="49"/>
                    </a:cubicBezTo>
                    <a:cubicBezTo>
                      <a:pt x="32" y="51"/>
                      <a:pt x="32" y="52"/>
                      <a:pt x="33" y="53"/>
                    </a:cubicBezTo>
                    <a:cubicBezTo>
                      <a:pt x="34" y="55"/>
                      <a:pt x="37" y="56"/>
                      <a:pt x="39" y="56"/>
                    </a:cubicBezTo>
                    <a:cubicBezTo>
                      <a:pt x="40" y="56"/>
                      <a:pt x="40" y="56"/>
                      <a:pt x="41" y="56"/>
                    </a:cubicBezTo>
                    <a:cubicBezTo>
                      <a:pt x="42" y="55"/>
                      <a:pt x="44" y="55"/>
                      <a:pt x="45" y="53"/>
                    </a:cubicBezTo>
                    <a:cubicBezTo>
                      <a:pt x="46" y="52"/>
                      <a:pt x="47" y="50"/>
                      <a:pt x="47" y="48"/>
                    </a:cubicBezTo>
                    <a:cubicBezTo>
                      <a:pt x="47" y="46"/>
                      <a:pt x="47" y="45"/>
                      <a:pt x="4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</p:grpSp>
        <p:sp>
          <p:nvSpPr>
            <p:cNvPr id="88" name="Oval 827"/>
            <p:cNvSpPr>
              <a:spLocks noChangeArrowheads="1"/>
            </p:cNvSpPr>
            <p:nvPr/>
          </p:nvSpPr>
          <p:spPr bwMode="auto">
            <a:xfrm>
              <a:off x="5711156" y="3359721"/>
              <a:ext cx="385763" cy="3841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769894" y="3416871"/>
              <a:ext cx="268288" cy="268287"/>
              <a:chOff x="5769894" y="3416871"/>
              <a:chExt cx="268288" cy="268287"/>
            </a:xfrm>
            <a:solidFill>
              <a:schemeClr val="bg1"/>
            </a:solidFill>
          </p:grpSpPr>
          <p:sp>
            <p:nvSpPr>
              <p:cNvPr id="156" name="Freeform 828"/>
              <p:cNvSpPr>
                <a:spLocks noEditPoints="1"/>
              </p:cNvSpPr>
              <p:nvPr/>
            </p:nvSpPr>
            <p:spPr bwMode="auto">
              <a:xfrm>
                <a:off x="5817519" y="3416871"/>
                <a:ext cx="220663" cy="125413"/>
              </a:xfrm>
              <a:custGeom>
                <a:avLst/>
                <a:gdLst>
                  <a:gd name="T0" fmla="*/ 53 w 131"/>
                  <a:gd name="T1" fmla="*/ 73 h 74"/>
                  <a:gd name="T2" fmla="*/ 55 w 131"/>
                  <a:gd name="T3" fmla="*/ 74 h 74"/>
                  <a:gd name="T4" fmla="*/ 129 w 131"/>
                  <a:gd name="T5" fmla="*/ 74 h 74"/>
                  <a:gd name="T6" fmla="*/ 130 w 131"/>
                  <a:gd name="T7" fmla="*/ 73 h 74"/>
                  <a:gd name="T8" fmla="*/ 131 w 131"/>
                  <a:gd name="T9" fmla="*/ 71 h 74"/>
                  <a:gd name="T10" fmla="*/ 105 w 131"/>
                  <a:gd name="T11" fmla="*/ 20 h 74"/>
                  <a:gd name="T12" fmla="*/ 51 w 131"/>
                  <a:gd name="T13" fmla="*/ 0 h 74"/>
                  <a:gd name="T14" fmla="*/ 1 w 131"/>
                  <a:gd name="T15" fmla="*/ 17 h 74"/>
                  <a:gd name="T16" fmla="*/ 0 w 131"/>
                  <a:gd name="T17" fmla="*/ 19 h 74"/>
                  <a:gd name="T18" fmla="*/ 1 w 131"/>
                  <a:gd name="T19" fmla="*/ 21 h 74"/>
                  <a:gd name="T20" fmla="*/ 53 w 131"/>
                  <a:gd name="T21" fmla="*/ 73 h 74"/>
                  <a:gd name="T22" fmla="*/ 43 w 131"/>
                  <a:gd name="T23" fmla="*/ 45 h 74"/>
                  <a:gd name="T24" fmla="*/ 64 w 131"/>
                  <a:gd name="T25" fmla="*/ 14 h 74"/>
                  <a:gd name="T26" fmla="*/ 72 w 131"/>
                  <a:gd name="T27" fmla="*/ 15 h 74"/>
                  <a:gd name="T28" fmla="*/ 48 w 131"/>
                  <a:gd name="T29" fmla="*/ 50 h 74"/>
                  <a:gd name="T30" fmla="*/ 43 w 131"/>
                  <a:gd name="T31" fmla="*/ 45 h 74"/>
                  <a:gd name="T32" fmla="*/ 51 w 131"/>
                  <a:gd name="T33" fmla="*/ 12 h 74"/>
                  <a:gd name="T34" fmla="*/ 53 w 131"/>
                  <a:gd name="T35" fmla="*/ 12 h 74"/>
                  <a:gd name="T36" fmla="*/ 36 w 131"/>
                  <a:gd name="T37" fmla="*/ 38 h 74"/>
                  <a:gd name="T38" fmla="*/ 31 w 131"/>
                  <a:gd name="T39" fmla="*/ 32 h 74"/>
                  <a:gd name="T40" fmla="*/ 44 w 131"/>
                  <a:gd name="T41" fmla="*/ 13 h 74"/>
                  <a:gd name="T42" fmla="*/ 51 w 131"/>
                  <a:gd name="T43" fmla="*/ 12 h 74"/>
                  <a:gd name="T44" fmla="*/ 30 w 131"/>
                  <a:gd name="T45" fmla="*/ 16 h 74"/>
                  <a:gd name="T46" fmla="*/ 23 w 131"/>
                  <a:gd name="T47" fmla="*/ 25 h 74"/>
                  <a:gd name="T48" fmla="*/ 19 w 131"/>
                  <a:gd name="T49" fmla="*/ 21 h 74"/>
                  <a:gd name="T50" fmla="*/ 28 w 131"/>
                  <a:gd name="T51" fmla="*/ 17 h 74"/>
                  <a:gd name="T52" fmla="*/ 30 w 131"/>
                  <a:gd name="T53" fmla="*/ 16 h 74"/>
                  <a:gd name="T54" fmla="*/ 93 w 131"/>
                  <a:gd name="T55" fmla="*/ 61 h 74"/>
                  <a:gd name="T56" fmla="*/ 106 w 131"/>
                  <a:gd name="T57" fmla="*/ 41 h 74"/>
                  <a:gd name="T58" fmla="*/ 109 w 131"/>
                  <a:gd name="T59" fmla="*/ 45 h 74"/>
                  <a:gd name="T60" fmla="*/ 98 w 131"/>
                  <a:gd name="T61" fmla="*/ 61 h 74"/>
                  <a:gd name="T62" fmla="*/ 93 w 131"/>
                  <a:gd name="T63" fmla="*/ 61 h 74"/>
                  <a:gd name="T64" fmla="*/ 110 w 131"/>
                  <a:gd name="T65" fmla="*/ 61 h 74"/>
                  <a:gd name="T66" fmla="*/ 114 w 131"/>
                  <a:gd name="T67" fmla="*/ 55 h 74"/>
                  <a:gd name="T68" fmla="*/ 116 w 131"/>
                  <a:gd name="T69" fmla="*/ 61 h 74"/>
                  <a:gd name="T70" fmla="*/ 110 w 131"/>
                  <a:gd name="T71" fmla="*/ 61 h 74"/>
                  <a:gd name="T72" fmla="*/ 73 w 131"/>
                  <a:gd name="T73" fmla="*/ 61 h 74"/>
                  <a:gd name="T74" fmla="*/ 95 w 131"/>
                  <a:gd name="T75" fmla="*/ 28 h 74"/>
                  <a:gd name="T76" fmla="*/ 97 w 131"/>
                  <a:gd name="T77" fmla="*/ 30 h 74"/>
                  <a:gd name="T78" fmla="*/ 100 w 131"/>
                  <a:gd name="T79" fmla="*/ 33 h 74"/>
                  <a:gd name="T80" fmla="*/ 81 w 131"/>
                  <a:gd name="T81" fmla="*/ 61 h 74"/>
                  <a:gd name="T82" fmla="*/ 73 w 131"/>
                  <a:gd name="T83" fmla="*/ 61 h 74"/>
                  <a:gd name="T84" fmla="*/ 61 w 131"/>
                  <a:gd name="T85" fmla="*/ 61 h 74"/>
                  <a:gd name="T86" fmla="*/ 59 w 131"/>
                  <a:gd name="T87" fmla="*/ 61 h 74"/>
                  <a:gd name="T88" fmla="*/ 55 w 131"/>
                  <a:gd name="T89" fmla="*/ 57 h 74"/>
                  <a:gd name="T90" fmla="*/ 81 w 131"/>
                  <a:gd name="T91" fmla="*/ 19 h 74"/>
                  <a:gd name="T92" fmla="*/ 87 w 131"/>
                  <a:gd name="T93" fmla="*/ 22 h 74"/>
                  <a:gd name="T94" fmla="*/ 61 w 131"/>
                  <a:gd name="T95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1" h="74">
                    <a:moveTo>
                      <a:pt x="53" y="73"/>
                    </a:moveTo>
                    <a:cubicBezTo>
                      <a:pt x="54" y="74"/>
                      <a:pt x="54" y="74"/>
                      <a:pt x="55" y="74"/>
                    </a:cubicBezTo>
                    <a:cubicBezTo>
                      <a:pt x="129" y="74"/>
                      <a:pt x="129" y="74"/>
                      <a:pt x="129" y="74"/>
                    </a:cubicBezTo>
                    <a:cubicBezTo>
                      <a:pt x="129" y="74"/>
                      <a:pt x="130" y="74"/>
                      <a:pt x="130" y="73"/>
                    </a:cubicBezTo>
                    <a:cubicBezTo>
                      <a:pt x="131" y="73"/>
                      <a:pt x="131" y="72"/>
                      <a:pt x="131" y="71"/>
                    </a:cubicBezTo>
                    <a:cubicBezTo>
                      <a:pt x="129" y="51"/>
                      <a:pt x="120" y="33"/>
                      <a:pt x="105" y="20"/>
                    </a:cubicBezTo>
                    <a:cubicBezTo>
                      <a:pt x="90" y="7"/>
                      <a:pt x="71" y="0"/>
                      <a:pt x="51" y="0"/>
                    </a:cubicBezTo>
                    <a:cubicBezTo>
                      <a:pt x="33" y="0"/>
                      <a:pt x="15" y="6"/>
                      <a:pt x="1" y="17"/>
                    </a:cubicBezTo>
                    <a:cubicBezTo>
                      <a:pt x="1" y="18"/>
                      <a:pt x="0" y="18"/>
                      <a:pt x="0" y="19"/>
                    </a:cubicBezTo>
                    <a:cubicBezTo>
                      <a:pt x="0" y="20"/>
                      <a:pt x="0" y="20"/>
                      <a:pt x="1" y="21"/>
                    </a:cubicBezTo>
                    <a:lnTo>
                      <a:pt x="53" y="73"/>
                    </a:lnTo>
                    <a:close/>
                    <a:moveTo>
                      <a:pt x="43" y="45"/>
                    </a:moveTo>
                    <a:cubicBezTo>
                      <a:pt x="64" y="14"/>
                      <a:pt x="64" y="14"/>
                      <a:pt x="64" y="14"/>
                    </a:cubicBezTo>
                    <a:cubicBezTo>
                      <a:pt x="67" y="14"/>
                      <a:pt x="69" y="15"/>
                      <a:pt x="72" y="15"/>
                    </a:cubicBezTo>
                    <a:cubicBezTo>
                      <a:pt x="48" y="50"/>
                      <a:pt x="48" y="50"/>
                      <a:pt x="48" y="50"/>
                    </a:cubicBezTo>
                    <a:lnTo>
                      <a:pt x="43" y="45"/>
                    </a:lnTo>
                    <a:close/>
                    <a:moveTo>
                      <a:pt x="51" y="12"/>
                    </a:moveTo>
                    <a:cubicBezTo>
                      <a:pt x="52" y="12"/>
                      <a:pt x="53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7" y="13"/>
                      <a:pt x="49" y="12"/>
                      <a:pt x="51" y="12"/>
                    </a:cubicBezTo>
                    <a:close/>
                    <a:moveTo>
                      <a:pt x="30" y="16"/>
                    </a:moveTo>
                    <a:cubicBezTo>
                      <a:pt x="23" y="25"/>
                      <a:pt x="23" y="25"/>
                      <a:pt x="23" y="25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19"/>
                      <a:pt x="25" y="18"/>
                      <a:pt x="28" y="17"/>
                    </a:cubicBezTo>
                    <a:cubicBezTo>
                      <a:pt x="29" y="16"/>
                      <a:pt x="30" y="16"/>
                      <a:pt x="30" y="16"/>
                    </a:cubicBezTo>
                    <a:close/>
                    <a:moveTo>
                      <a:pt x="93" y="61"/>
                    </a:moveTo>
                    <a:cubicBezTo>
                      <a:pt x="106" y="41"/>
                      <a:pt x="106" y="41"/>
                      <a:pt x="106" y="41"/>
                    </a:cubicBezTo>
                    <a:cubicBezTo>
                      <a:pt x="107" y="42"/>
                      <a:pt x="108" y="43"/>
                      <a:pt x="109" y="45"/>
                    </a:cubicBezTo>
                    <a:cubicBezTo>
                      <a:pt x="98" y="61"/>
                      <a:pt x="98" y="61"/>
                      <a:pt x="98" y="61"/>
                    </a:cubicBezTo>
                    <a:lnTo>
                      <a:pt x="93" y="61"/>
                    </a:lnTo>
                    <a:close/>
                    <a:moveTo>
                      <a:pt x="110" y="61"/>
                    </a:moveTo>
                    <a:cubicBezTo>
                      <a:pt x="114" y="55"/>
                      <a:pt x="114" y="55"/>
                      <a:pt x="114" y="55"/>
                    </a:cubicBezTo>
                    <a:cubicBezTo>
                      <a:pt x="115" y="57"/>
                      <a:pt x="116" y="59"/>
                      <a:pt x="116" y="61"/>
                    </a:cubicBezTo>
                    <a:lnTo>
                      <a:pt x="110" y="61"/>
                    </a:lnTo>
                    <a:close/>
                    <a:moveTo>
                      <a:pt x="73" y="61"/>
                    </a:moveTo>
                    <a:cubicBezTo>
                      <a:pt x="95" y="28"/>
                      <a:pt x="95" y="28"/>
                      <a:pt x="95" y="28"/>
                    </a:cubicBezTo>
                    <a:cubicBezTo>
                      <a:pt x="96" y="29"/>
                      <a:pt x="96" y="29"/>
                      <a:pt x="97" y="30"/>
                    </a:cubicBezTo>
                    <a:cubicBezTo>
                      <a:pt x="98" y="31"/>
                      <a:pt x="99" y="32"/>
                      <a:pt x="100" y="33"/>
                    </a:cubicBezTo>
                    <a:cubicBezTo>
                      <a:pt x="81" y="61"/>
                      <a:pt x="81" y="61"/>
                      <a:pt x="81" y="61"/>
                    </a:cubicBezTo>
                    <a:lnTo>
                      <a:pt x="73" y="61"/>
                    </a:lnTo>
                    <a:close/>
                    <a:moveTo>
                      <a:pt x="61" y="61"/>
                    </a:moveTo>
                    <a:cubicBezTo>
                      <a:pt x="59" y="61"/>
                      <a:pt x="59" y="61"/>
                      <a:pt x="59" y="61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20"/>
                      <a:pt x="85" y="21"/>
                      <a:pt x="87" y="22"/>
                    </a:cubicBezTo>
                    <a:lnTo>
                      <a:pt x="61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7" name="Freeform 829"/>
              <p:cNvSpPr>
                <a:spLocks noEditPoints="1"/>
              </p:cNvSpPr>
              <p:nvPr/>
            </p:nvSpPr>
            <p:spPr bwMode="auto">
              <a:xfrm>
                <a:off x="5769894" y="3466083"/>
                <a:ext cx="122238" cy="193675"/>
              </a:xfrm>
              <a:custGeom>
                <a:avLst/>
                <a:gdLst>
                  <a:gd name="T0" fmla="*/ 72 w 73"/>
                  <a:gd name="T1" fmla="*/ 50 h 115"/>
                  <a:gd name="T2" fmla="*/ 22 w 73"/>
                  <a:gd name="T3" fmla="*/ 0 h 115"/>
                  <a:gd name="T4" fmla="*/ 20 w 73"/>
                  <a:gd name="T5" fmla="*/ 0 h 115"/>
                  <a:gd name="T6" fmla="*/ 18 w 73"/>
                  <a:gd name="T7" fmla="*/ 1 h 115"/>
                  <a:gd name="T8" fmla="*/ 0 w 73"/>
                  <a:gd name="T9" fmla="*/ 51 h 115"/>
                  <a:gd name="T10" fmla="*/ 31 w 73"/>
                  <a:gd name="T11" fmla="*/ 114 h 115"/>
                  <a:gd name="T12" fmla="*/ 33 w 73"/>
                  <a:gd name="T13" fmla="*/ 115 h 115"/>
                  <a:gd name="T14" fmla="*/ 33 w 73"/>
                  <a:gd name="T15" fmla="*/ 115 h 115"/>
                  <a:gd name="T16" fmla="*/ 35 w 73"/>
                  <a:gd name="T17" fmla="*/ 113 h 115"/>
                  <a:gd name="T18" fmla="*/ 72 w 73"/>
                  <a:gd name="T19" fmla="*/ 53 h 115"/>
                  <a:gd name="T20" fmla="*/ 72 w 73"/>
                  <a:gd name="T21" fmla="*/ 50 h 115"/>
                  <a:gd name="T22" fmla="*/ 57 w 73"/>
                  <a:gd name="T23" fmla="*/ 54 h 115"/>
                  <a:gd name="T24" fmla="*/ 31 w 73"/>
                  <a:gd name="T25" fmla="*/ 96 h 115"/>
                  <a:gd name="T26" fmla="*/ 20 w 73"/>
                  <a:gd name="T27" fmla="*/ 81 h 115"/>
                  <a:gd name="T28" fmla="*/ 13 w 73"/>
                  <a:gd name="T29" fmla="*/ 51 h 115"/>
                  <a:gd name="T30" fmla="*/ 17 w 73"/>
                  <a:gd name="T31" fmla="*/ 28 h 115"/>
                  <a:gd name="T32" fmla="*/ 21 w 73"/>
                  <a:gd name="T33" fmla="*/ 18 h 115"/>
                  <a:gd name="T34" fmla="*/ 57 w 73"/>
                  <a:gd name="T35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115">
                    <a:moveTo>
                      <a:pt x="72" y="5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7" y="15"/>
                      <a:pt x="0" y="33"/>
                      <a:pt x="0" y="51"/>
                    </a:cubicBezTo>
                    <a:cubicBezTo>
                      <a:pt x="0" y="76"/>
                      <a:pt x="12" y="99"/>
                      <a:pt x="31" y="114"/>
                    </a:cubicBezTo>
                    <a:cubicBezTo>
                      <a:pt x="32" y="114"/>
                      <a:pt x="32" y="115"/>
                      <a:pt x="33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4"/>
                      <a:pt x="35" y="114"/>
                      <a:pt x="35" y="113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3" y="52"/>
                      <a:pt x="72" y="51"/>
                      <a:pt x="72" y="50"/>
                    </a:cubicBezTo>
                    <a:close/>
                    <a:moveTo>
                      <a:pt x="57" y="54"/>
                    </a:moveTo>
                    <a:cubicBezTo>
                      <a:pt x="31" y="96"/>
                      <a:pt x="31" y="96"/>
                      <a:pt x="31" y="96"/>
                    </a:cubicBezTo>
                    <a:cubicBezTo>
                      <a:pt x="27" y="92"/>
                      <a:pt x="23" y="87"/>
                      <a:pt x="20" y="81"/>
                    </a:cubicBezTo>
                    <a:cubicBezTo>
                      <a:pt x="16" y="72"/>
                      <a:pt x="13" y="62"/>
                      <a:pt x="13" y="51"/>
                    </a:cubicBezTo>
                    <a:cubicBezTo>
                      <a:pt x="13" y="43"/>
                      <a:pt x="14" y="35"/>
                      <a:pt x="17" y="28"/>
                    </a:cubicBezTo>
                    <a:cubicBezTo>
                      <a:pt x="18" y="24"/>
                      <a:pt x="20" y="21"/>
                      <a:pt x="21" y="18"/>
                    </a:cubicBezTo>
                    <a:lnTo>
                      <a:pt x="5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8" name="Freeform 830"/>
              <p:cNvSpPr>
                <a:spLocks/>
              </p:cNvSpPr>
              <p:nvPr/>
            </p:nvSpPr>
            <p:spPr bwMode="auto">
              <a:xfrm>
                <a:off x="5844506" y="3561333"/>
                <a:ext cx="193675" cy="123825"/>
              </a:xfrm>
              <a:custGeom>
                <a:avLst/>
                <a:gdLst>
                  <a:gd name="T0" fmla="*/ 113 w 115"/>
                  <a:gd name="T1" fmla="*/ 0 h 74"/>
                  <a:gd name="T2" fmla="*/ 40 w 115"/>
                  <a:gd name="T3" fmla="*/ 0 h 74"/>
                  <a:gd name="T4" fmla="*/ 38 w 115"/>
                  <a:gd name="T5" fmla="*/ 1 h 74"/>
                  <a:gd name="T6" fmla="*/ 0 w 115"/>
                  <a:gd name="T7" fmla="*/ 63 h 74"/>
                  <a:gd name="T8" fmla="*/ 0 w 115"/>
                  <a:gd name="T9" fmla="*/ 65 h 74"/>
                  <a:gd name="T10" fmla="*/ 1 w 115"/>
                  <a:gd name="T11" fmla="*/ 66 h 74"/>
                  <a:gd name="T12" fmla="*/ 35 w 115"/>
                  <a:gd name="T13" fmla="*/ 74 h 74"/>
                  <a:gd name="T14" fmla="*/ 89 w 115"/>
                  <a:gd name="T15" fmla="*/ 53 h 74"/>
                  <a:gd name="T16" fmla="*/ 115 w 115"/>
                  <a:gd name="T17" fmla="*/ 2 h 74"/>
                  <a:gd name="T18" fmla="*/ 114 w 115"/>
                  <a:gd name="T19" fmla="*/ 0 h 74"/>
                  <a:gd name="T20" fmla="*/ 113 w 115"/>
                  <a:gd name="T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74">
                    <a:moveTo>
                      <a:pt x="113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5"/>
                      <a:pt x="0" y="66"/>
                      <a:pt x="1" y="66"/>
                    </a:cubicBezTo>
                    <a:cubicBezTo>
                      <a:pt x="12" y="71"/>
                      <a:pt x="23" y="74"/>
                      <a:pt x="35" y="74"/>
                    </a:cubicBezTo>
                    <a:cubicBezTo>
                      <a:pt x="55" y="74"/>
                      <a:pt x="74" y="67"/>
                      <a:pt x="89" y="53"/>
                    </a:cubicBezTo>
                    <a:cubicBezTo>
                      <a:pt x="104" y="40"/>
                      <a:pt x="113" y="22"/>
                      <a:pt x="115" y="2"/>
                    </a:cubicBezTo>
                    <a:cubicBezTo>
                      <a:pt x="115" y="2"/>
                      <a:pt x="115" y="1"/>
                      <a:pt x="114" y="0"/>
                    </a:cubicBezTo>
                    <a:cubicBezTo>
                      <a:pt x="114" y="0"/>
                      <a:pt x="113" y="0"/>
                      <a:pt x="1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</p:grpSp>
        <p:sp>
          <p:nvSpPr>
            <p:cNvPr id="90" name="Oval 831"/>
            <p:cNvSpPr>
              <a:spLocks noChangeArrowheads="1"/>
            </p:cNvSpPr>
            <p:nvPr/>
          </p:nvSpPr>
          <p:spPr bwMode="auto">
            <a:xfrm>
              <a:off x="7090695" y="2346896"/>
              <a:ext cx="385763" cy="3857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91" name="Freeform 833"/>
            <p:cNvSpPr>
              <a:spLocks/>
            </p:cNvSpPr>
            <p:nvPr/>
          </p:nvSpPr>
          <p:spPr bwMode="auto">
            <a:xfrm>
              <a:off x="7301832" y="25913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92" name="Freeform 835"/>
            <p:cNvSpPr>
              <a:spLocks/>
            </p:cNvSpPr>
            <p:nvPr/>
          </p:nvSpPr>
          <p:spPr bwMode="auto">
            <a:xfrm>
              <a:off x="7301832" y="25913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93" name="Line 836"/>
            <p:cNvSpPr>
              <a:spLocks noChangeShapeType="1"/>
            </p:cNvSpPr>
            <p:nvPr/>
          </p:nvSpPr>
          <p:spPr bwMode="auto">
            <a:xfrm>
              <a:off x="7301832" y="259137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94" name="Line 837"/>
            <p:cNvSpPr>
              <a:spLocks noChangeShapeType="1"/>
            </p:cNvSpPr>
            <p:nvPr/>
          </p:nvSpPr>
          <p:spPr bwMode="auto">
            <a:xfrm>
              <a:off x="7301832" y="259137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111332" y="2405633"/>
              <a:ext cx="365125" cy="274638"/>
              <a:chOff x="7111332" y="2405633"/>
              <a:chExt cx="365125" cy="274638"/>
            </a:xfrm>
            <a:solidFill>
              <a:schemeClr val="bg1"/>
            </a:solidFill>
          </p:grpSpPr>
          <p:sp>
            <p:nvSpPr>
              <p:cNvPr id="153" name="Freeform 832"/>
              <p:cNvSpPr>
                <a:spLocks/>
              </p:cNvSpPr>
              <p:nvPr/>
            </p:nvSpPr>
            <p:spPr bwMode="auto">
              <a:xfrm>
                <a:off x="7290720" y="2575496"/>
                <a:ext cx="12700" cy="22225"/>
              </a:xfrm>
              <a:custGeom>
                <a:avLst/>
                <a:gdLst>
                  <a:gd name="T0" fmla="*/ 7 w 8"/>
                  <a:gd name="T1" fmla="*/ 3 h 13"/>
                  <a:gd name="T2" fmla="*/ 5 w 8"/>
                  <a:gd name="T3" fmla="*/ 1 h 13"/>
                  <a:gd name="T4" fmla="*/ 0 w 8"/>
                  <a:gd name="T5" fmla="*/ 0 h 13"/>
                  <a:gd name="T6" fmla="*/ 0 w 8"/>
                  <a:gd name="T7" fmla="*/ 13 h 13"/>
                  <a:gd name="T8" fmla="*/ 7 w 8"/>
                  <a:gd name="T9" fmla="*/ 9 h 13"/>
                  <a:gd name="T10" fmla="*/ 8 w 8"/>
                  <a:gd name="T11" fmla="*/ 5 h 13"/>
                  <a:gd name="T12" fmla="*/ 7 w 8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7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3"/>
                      <a:pt x="6" y="12"/>
                      <a:pt x="7" y="9"/>
                    </a:cubicBezTo>
                    <a:cubicBezTo>
                      <a:pt x="8" y="8"/>
                      <a:pt x="8" y="6"/>
                      <a:pt x="8" y="5"/>
                    </a:cubicBezTo>
                    <a:cubicBezTo>
                      <a:pt x="8" y="4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4" name="Freeform 834"/>
              <p:cNvSpPr>
                <a:spLocks/>
              </p:cNvSpPr>
              <p:nvPr/>
            </p:nvSpPr>
            <p:spPr bwMode="auto">
              <a:xfrm>
                <a:off x="7265320" y="2538983"/>
                <a:ext cx="11113" cy="20638"/>
              </a:xfrm>
              <a:custGeom>
                <a:avLst/>
                <a:gdLst>
                  <a:gd name="T0" fmla="*/ 1 w 7"/>
                  <a:gd name="T1" fmla="*/ 3 h 12"/>
                  <a:gd name="T2" fmla="*/ 0 w 7"/>
                  <a:gd name="T3" fmla="*/ 5 h 12"/>
                  <a:gd name="T4" fmla="*/ 1 w 7"/>
                  <a:gd name="T5" fmla="*/ 8 h 12"/>
                  <a:gd name="T6" fmla="*/ 2 w 7"/>
                  <a:gd name="T7" fmla="*/ 10 h 12"/>
                  <a:gd name="T8" fmla="*/ 5 w 7"/>
                  <a:gd name="T9" fmla="*/ 11 h 12"/>
                  <a:gd name="T10" fmla="*/ 7 w 7"/>
                  <a:gd name="T11" fmla="*/ 12 h 12"/>
                  <a:gd name="T12" fmla="*/ 7 w 7"/>
                  <a:gd name="T13" fmla="*/ 0 h 12"/>
                  <a:gd name="T14" fmla="*/ 1 w 7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2">
                    <a:moveTo>
                      <a:pt x="1" y="3"/>
                    </a:moveTo>
                    <a:cubicBezTo>
                      <a:pt x="1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1" y="9"/>
                      <a:pt x="2" y="9"/>
                      <a:pt x="2" y="10"/>
                    </a:cubicBezTo>
                    <a:cubicBezTo>
                      <a:pt x="3" y="10"/>
                      <a:pt x="4" y="11"/>
                      <a:pt x="5" y="11"/>
                    </a:cubicBezTo>
                    <a:cubicBezTo>
                      <a:pt x="5" y="11"/>
                      <a:pt x="6" y="12"/>
                      <a:pt x="7" y="1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5" name="Freeform 838"/>
              <p:cNvSpPr>
                <a:spLocks noEditPoints="1"/>
              </p:cNvSpPr>
              <p:nvPr/>
            </p:nvSpPr>
            <p:spPr bwMode="auto">
              <a:xfrm>
                <a:off x="7111332" y="2405633"/>
                <a:ext cx="365125" cy="274638"/>
              </a:xfrm>
              <a:custGeom>
                <a:avLst/>
                <a:gdLst>
                  <a:gd name="T0" fmla="*/ 111 w 218"/>
                  <a:gd name="T1" fmla="*/ 37 h 164"/>
                  <a:gd name="T2" fmla="*/ 126 w 218"/>
                  <a:gd name="T3" fmla="*/ 5 h 164"/>
                  <a:gd name="T4" fmla="*/ 99 w 218"/>
                  <a:gd name="T5" fmla="*/ 10 h 164"/>
                  <a:gd name="T6" fmla="*/ 74 w 218"/>
                  <a:gd name="T7" fmla="*/ 6 h 164"/>
                  <a:gd name="T8" fmla="*/ 90 w 218"/>
                  <a:gd name="T9" fmla="*/ 38 h 164"/>
                  <a:gd name="T10" fmla="*/ 92 w 218"/>
                  <a:gd name="T11" fmla="*/ 155 h 164"/>
                  <a:gd name="T12" fmla="*/ 111 w 218"/>
                  <a:gd name="T13" fmla="*/ 37 h 164"/>
                  <a:gd name="T14" fmla="*/ 122 w 218"/>
                  <a:gd name="T15" fmla="*/ 110 h 164"/>
                  <a:gd name="T16" fmla="*/ 117 w 218"/>
                  <a:gd name="T17" fmla="*/ 119 h 164"/>
                  <a:gd name="T18" fmla="*/ 107 w 218"/>
                  <a:gd name="T19" fmla="*/ 123 h 164"/>
                  <a:gd name="T20" fmla="*/ 107 w 218"/>
                  <a:gd name="T21" fmla="*/ 127 h 164"/>
                  <a:gd name="T22" fmla="*/ 105 w 218"/>
                  <a:gd name="T23" fmla="*/ 129 h 164"/>
                  <a:gd name="T24" fmla="*/ 101 w 218"/>
                  <a:gd name="T25" fmla="*/ 130 h 164"/>
                  <a:gd name="T26" fmla="*/ 99 w 218"/>
                  <a:gd name="T27" fmla="*/ 127 h 164"/>
                  <a:gd name="T28" fmla="*/ 99 w 218"/>
                  <a:gd name="T29" fmla="*/ 122 h 164"/>
                  <a:gd name="T30" fmla="*/ 97 w 218"/>
                  <a:gd name="T31" fmla="*/ 122 h 164"/>
                  <a:gd name="T32" fmla="*/ 88 w 218"/>
                  <a:gd name="T33" fmla="*/ 116 h 164"/>
                  <a:gd name="T34" fmla="*/ 85 w 218"/>
                  <a:gd name="T35" fmla="*/ 111 h 164"/>
                  <a:gd name="T36" fmla="*/ 85 w 218"/>
                  <a:gd name="T37" fmla="*/ 110 h 164"/>
                  <a:gd name="T38" fmla="*/ 85 w 218"/>
                  <a:gd name="T39" fmla="*/ 109 h 164"/>
                  <a:gd name="T40" fmla="*/ 85 w 218"/>
                  <a:gd name="T41" fmla="*/ 107 h 164"/>
                  <a:gd name="T42" fmla="*/ 89 w 218"/>
                  <a:gd name="T43" fmla="*/ 105 h 164"/>
                  <a:gd name="T44" fmla="*/ 92 w 218"/>
                  <a:gd name="T45" fmla="*/ 107 h 164"/>
                  <a:gd name="T46" fmla="*/ 92 w 218"/>
                  <a:gd name="T47" fmla="*/ 109 h 164"/>
                  <a:gd name="T48" fmla="*/ 93 w 218"/>
                  <a:gd name="T49" fmla="*/ 110 h 164"/>
                  <a:gd name="T50" fmla="*/ 94 w 218"/>
                  <a:gd name="T51" fmla="*/ 112 h 164"/>
                  <a:gd name="T52" fmla="*/ 99 w 218"/>
                  <a:gd name="T53" fmla="*/ 115 h 164"/>
                  <a:gd name="T54" fmla="*/ 99 w 218"/>
                  <a:gd name="T55" fmla="*/ 100 h 164"/>
                  <a:gd name="T56" fmla="*/ 89 w 218"/>
                  <a:gd name="T57" fmla="*/ 96 h 164"/>
                  <a:gd name="T58" fmla="*/ 86 w 218"/>
                  <a:gd name="T59" fmla="*/ 92 h 164"/>
                  <a:gd name="T60" fmla="*/ 85 w 218"/>
                  <a:gd name="T61" fmla="*/ 86 h 164"/>
                  <a:gd name="T62" fmla="*/ 86 w 218"/>
                  <a:gd name="T63" fmla="*/ 81 h 164"/>
                  <a:gd name="T64" fmla="*/ 89 w 218"/>
                  <a:gd name="T65" fmla="*/ 77 h 164"/>
                  <a:gd name="T66" fmla="*/ 99 w 218"/>
                  <a:gd name="T67" fmla="*/ 72 h 164"/>
                  <a:gd name="T68" fmla="*/ 99 w 218"/>
                  <a:gd name="T69" fmla="*/ 72 h 164"/>
                  <a:gd name="T70" fmla="*/ 99 w 218"/>
                  <a:gd name="T71" fmla="*/ 68 h 164"/>
                  <a:gd name="T72" fmla="*/ 100 w 218"/>
                  <a:gd name="T73" fmla="*/ 65 h 164"/>
                  <a:gd name="T74" fmla="*/ 104 w 218"/>
                  <a:gd name="T75" fmla="*/ 65 h 164"/>
                  <a:gd name="T76" fmla="*/ 107 w 218"/>
                  <a:gd name="T77" fmla="*/ 68 h 164"/>
                  <a:gd name="T78" fmla="*/ 107 w 218"/>
                  <a:gd name="T79" fmla="*/ 72 h 164"/>
                  <a:gd name="T80" fmla="*/ 107 w 218"/>
                  <a:gd name="T81" fmla="*/ 72 h 164"/>
                  <a:gd name="T82" fmla="*/ 108 w 218"/>
                  <a:gd name="T83" fmla="*/ 72 h 164"/>
                  <a:gd name="T84" fmla="*/ 118 w 218"/>
                  <a:gd name="T85" fmla="*/ 77 h 164"/>
                  <a:gd name="T86" fmla="*/ 121 w 218"/>
                  <a:gd name="T87" fmla="*/ 81 h 164"/>
                  <a:gd name="T88" fmla="*/ 121 w 218"/>
                  <a:gd name="T89" fmla="*/ 83 h 164"/>
                  <a:gd name="T90" fmla="*/ 122 w 218"/>
                  <a:gd name="T91" fmla="*/ 84 h 164"/>
                  <a:gd name="T92" fmla="*/ 121 w 218"/>
                  <a:gd name="T93" fmla="*/ 86 h 164"/>
                  <a:gd name="T94" fmla="*/ 118 w 218"/>
                  <a:gd name="T95" fmla="*/ 88 h 164"/>
                  <a:gd name="T96" fmla="*/ 114 w 218"/>
                  <a:gd name="T97" fmla="*/ 86 h 164"/>
                  <a:gd name="T98" fmla="*/ 114 w 218"/>
                  <a:gd name="T99" fmla="*/ 85 h 164"/>
                  <a:gd name="T100" fmla="*/ 113 w 218"/>
                  <a:gd name="T101" fmla="*/ 84 h 164"/>
                  <a:gd name="T102" fmla="*/ 112 w 218"/>
                  <a:gd name="T103" fmla="*/ 82 h 164"/>
                  <a:gd name="T104" fmla="*/ 107 w 218"/>
                  <a:gd name="T105" fmla="*/ 80 h 164"/>
                  <a:gd name="T106" fmla="*/ 107 w 218"/>
                  <a:gd name="T107" fmla="*/ 94 h 164"/>
                  <a:gd name="T108" fmla="*/ 113 w 218"/>
                  <a:gd name="T109" fmla="*/ 96 h 164"/>
                  <a:gd name="T110" fmla="*/ 121 w 218"/>
                  <a:gd name="T111" fmla="*/ 102 h 164"/>
                  <a:gd name="T112" fmla="*/ 121 w 218"/>
                  <a:gd name="T113" fmla="*/ 102 h 164"/>
                  <a:gd name="T114" fmla="*/ 121 w 218"/>
                  <a:gd name="T115" fmla="*/ 102 h 164"/>
                  <a:gd name="T116" fmla="*/ 122 w 218"/>
                  <a:gd name="T117" fmla="*/ 11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164">
                    <a:moveTo>
                      <a:pt x="111" y="37"/>
                    </a:moveTo>
                    <a:cubicBezTo>
                      <a:pt x="123" y="27"/>
                      <a:pt x="131" y="5"/>
                      <a:pt x="126" y="5"/>
                    </a:cubicBezTo>
                    <a:cubicBezTo>
                      <a:pt x="120" y="3"/>
                      <a:pt x="106" y="9"/>
                      <a:pt x="99" y="10"/>
                    </a:cubicBezTo>
                    <a:cubicBezTo>
                      <a:pt x="90" y="11"/>
                      <a:pt x="80" y="0"/>
                      <a:pt x="74" y="6"/>
                    </a:cubicBezTo>
                    <a:cubicBezTo>
                      <a:pt x="69" y="11"/>
                      <a:pt x="77" y="30"/>
                      <a:pt x="90" y="38"/>
                    </a:cubicBezTo>
                    <a:cubicBezTo>
                      <a:pt x="52" y="56"/>
                      <a:pt x="0" y="148"/>
                      <a:pt x="92" y="155"/>
                    </a:cubicBezTo>
                    <a:cubicBezTo>
                      <a:pt x="218" y="164"/>
                      <a:pt x="155" y="55"/>
                      <a:pt x="111" y="37"/>
                    </a:cubicBezTo>
                    <a:close/>
                    <a:moveTo>
                      <a:pt x="122" y="110"/>
                    </a:moveTo>
                    <a:cubicBezTo>
                      <a:pt x="122" y="113"/>
                      <a:pt x="120" y="117"/>
                      <a:pt x="117" y="119"/>
                    </a:cubicBezTo>
                    <a:cubicBezTo>
                      <a:pt x="114" y="121"/>
                      <a:pt x="110" y="122"/>
                      <a:pt x="107" y="123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7" y="128"/>
                      <a:pt x="106" y="129"/>
                      <a:pt x="105" y="129"/>
                    </a:cubicBezTo>
                    <a:cubicBezTo>
                      <a:pt x="104" y="130"/>
                      <a:pt x="103" y="131"/>
                      <a:pt x="101" y="130"/>
                    </a:cubicBezTo>
                    <a:cubicBezTo>
                      <a:pt x="100" y="129"/>
                      <a:pt x="99" y="128"/>
                      <a:pt x="99" y="127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8" y="122"/>
                      <a:pt x="98" y="122"/>
                      <a:pt x="97" y="122"/>
                    </a:cubicBezTo>
                    <a:cubicBezTo>
                      <a:pt x="94" y="121"/>
                      <a:pt x="90" y="119"/>
                      <a:pt x="88" y="116"/>
                    </a:cubicBezTo>
                    <a:cubicBezTo>
                      <a:pt x="87" y="115"/>
                      <a:pt x="86" y="113"/>
                      <a:pt x="85" y="111"/>
                    </a:cubicBezTo>
                    <a:cubicBezTo>
                      <a:pt x="85" y="111"/>
                      <a:pt x="85" y="111"/>
                      <a:pt x="85" y="110"/>
                    </a:cubicBezTo>
                    <a:cubicBezTo>
                      <a:pt x="85" y="110"/>
                      <a:pt x="85" y="109"/>
                      <a:pt x="85" y="109"/>
                    </a:cubicBezTo>
                    <a:cubicBezTo>
                      <a:pt x="84" y="108"/>
                      <a:pt x="85" y="107"/>
                      <a:pt x="85" y="107"/>
                    </a:cubicBezTo>
                    <a:cubicBezTo>
                      <a:pt x="86" y="105"/>
                      <a:pt x="87" y="105"/>
                      <a:pt x="89" y="105"/>
                    </a:cubicBezTo>
                    <a:cubicBezTo>
                      <a:pt x="90" y="105"/>
                      <a:pt x="91" y="106"/>
                      <a:pt x="92" y="107"/>
                    </a:cubicBezTo>
                    <a:cubicBezTo>
                      <a:pt x="92" y="108"/>
                      <a:pt x="92" y="108"/>
                      <a:pt x="92" y="109"/>
                    </a:cubicBezTo>
                    <a:cubicBezTo>
                      <a:pt x="92" y="109"/>
                      <a:pt x="93" y="109"/>
                      <a:pt x="93" y="110"/>
                    </a:cubicBezTo>
                    <a:cubicBezTo>
                      <a:pt x="93" y="111"/>
                      <a:pt x="94" y="111"/>
                      <a:pt x="94" y="112"/>
                    </a:cubicBezTo>
                    <a:cubicBezTo>
                      <a:pt x="96" y="113"/>
                      <a:pt x="97" y="114"/>
                      <a:pt x="99" y="115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6" y="99"/>
                      <a:pt x="92" y="98"/>
                      <a:pt x="89" y="96"/>
                    </a:cubicBezTo>
                    <a:cubicBezTo>
                      <a:pt x="88" y="94"/>
                      <a:pt x="87" y="93"/>
                      <a:pt x="86" y="92"/>
                    </a:cubicBezTo>
                    <a:cubicBezTo>
                      <a:pt x="85" y="90"/>
                      <a:pt x="85" y="88"/>
                      <a:pt x="85" y="86"/>
                    </a:cubicBezTo>
                    <a:cubicBezTo>
                      <a:pt x="85" y="84"/>
                      <a:pt x="85" y="83"/>
                      <a:pt x="86" y="81"/>
                    </a:cubicBezTo>
                    <a:cubicBezTo>
                      <a:pt x="87" y="79"/>
                      <a:pt x="88" y="78"/>
                      <a:pt x="89" y="77"/>
                    </a:cubicBezTo>
                    <a:cubicBezTo>
                      <a:pt x="92" y="74"/>
                      <a:pt x="95" y="73"/>
                      <a:pt x="99" y="72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9" y="67"/>
                      <a:pt x="100" y="66"/>
                      <a:pt x="100" y="65"/>
                    </a:cubicBezTo>
                    <a:cubicBezTo>
                      <a:pt x="101" y="64"/>
                      <a:pt x="103" y="64"/>
                      <a:pt x="104" y="65"/>
                    </a:cubicBezTo>
                    <a:cubicBezTo>
                      <a:pt x="106" y="65"/>
                      <a:pt x="107" y="67"/>
                      <a:pt x="107" y="68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107" y="72"/>
                      <a:pt x="107" y="72"/>
                      <a:pt x="107" y="72"/>
                    </a:cubicBezTo>
                    <a:cubicBezTo>
                      <a:pt x="107" y="72"/>
                      <a:pt x="108" y="72"/>
                      <a:pt x="108" y="72"/>
                    </a:cubicBezTo>
                    <a:cubicBezTo>
                      <a:pt x="112" y="73"/>
                      <a:pt x="115" y="74"/>
                      <a:pt x="118" y="77"/>
                    </a:cubicBezTo>
                    <a:cubicBezTo>
                      <a:pt x="119" y="78"/>
                      <a:pt x="120" y="80"/>
                      <a:pt x="121" y="81"/>
                    </a:cubicBezTo>
                    <a:cubicBezTo>
                      <a:pt x="121" y="82"/>
                      <a:pt x="121" y="82"/>
                      <a:pt x="121" y="83"/>
                    </a:cubicBezTo>
                    <a:cubicBezTo>
                      <a:pt x="121" y="83"/>
                      <a:pt x="122" y="84"/>
                      <a:pt x="122" y="84"/>
                    </a:cubicBezTo>
                    <a:cubicBezTo>
                      <a:pt x="122" y="85"/>
                      <a:pt x="122" y="86"/>
                      <a:pt x="121" y="86"/>
                    </a:cubicBezTo>
                    <a:cubicBezTo>
                      <a:pt x="121" y="88"/>
                      <a:pt x="119" y="88"/>
                      <a:pt x="118" y="88"/>
                    </a:cubicBezTo>
                    <a:cubicBezTo>
                      <a:pt x="116" y="88"/>
                      <a:pt x="115" y="87"/>
                      <a:pt x="114" y="86"/>
                    </a:cubicBezTo>
                    <a:cubicBezTo>
                      <a:pt x="114" y="86"/>
                      <a:pt x="114" y="85"/>
                      <a:pt x="114" y="85"/>
                    </a:cubicBezTo>
                    <a:cubicBezTo>
                      <a:pt x="114" y="84"/>
                      <a:pt x="114" y="84"/>
                      <a:pt x="113" y="84"/>
                    </a:cubicBezTo>
                    <a:cubicBezTo>
                      <a:pt x="113" y="83"/>
                      <a:pt x="112" y="82"/>
                      <a:pt x="112" y="82"/>
                    </a:cubicBezTo>
                    <a:cubicBezTo>
                      <a:pt x="110" y="81"/>
                      <a:pt x="108" y="80"/>
                      <a:pt x="107" y="80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09" y="94"/>
                      <a:pt x="111" y="95"/>
                      <a:pt x="113" y="96"/>
                    </a:cubicBezTo>
                    <a:cubicBezTo>
                      <a:pt x="116" y="97"/>
                      <a:pt x="119" y="99"/>
                      <a:pt x="121" y="102"/>
                    </a:cubicBezTo>
                    <a:cubicBezTo>
                      <a:pt x="120" y="101"/>
                      <a:pt x="120" y="101"/>
                      <a:pt x="121" y="102"/>
                    </a:cubicBezTo>
                    <a:cubicBezTo>
                      <a:pt x="121" y="103"/>
                      <a:pt x="121" y="102"/>
                      <a:pt x="121" y="102"/>
                    </a:cubicBezTo>
                    <a:cubicBezTo>
                      <a:pt x="122" y="104"/>
                      <a:pt x="123" y="107"/>
                      <a:pt x="122" y="1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</p:grpSp>
        <p:sp>
          <p:nvSpPr>
            <p:cNvPr id="119" name="Freeform 839"/>
            <p:cNvSpPr>
              <a:spLocks/>
            </p:cNvSpPr>
            <p:nvPr/>
          </p:nvSpPr>
          <p:spPr bwMode="auto">
            <a:xfrm>
              <a:off x="7301832" y="25913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0" name="Oval 840"/>
            <p:cNvSpPr>
              <a:spLocks noChangeArrowheads="1"/>
            </p:cNvSpPr>
            <p:nvPr/>
          </p:nvSpPr>
          <p:spPr bwMode="auto">
            <a:xfrm>
              <a:off x="5328569" y="2356421"/>
              <a:ext cx="385763" cy="3857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5406356" y="2434208"/>
              <a:ext cx="230188" cy="230188"/>
              <a:chOff x="5406356" y="2434208"/>
              <a:chExt cx="230188" cy="230188"/>
            </a:xfrm>
            <a:solidFill>
              <a:schemeClr val="bg1"/>
            </a:solidFill>
          </p:grpSpPr>
          <p:sp>
            <p:nvSpPr>
              <p:cNvPr id="151" name="Freeform 841"/>
              <p:cNvSpPr>
                <a:spLocks/>
              </p:cNvSpPr>
              <p:nvPr/>
            </p:nvSpPr>
            <p:spPr bwMode="auto">
              <a:xfrm>
                <a:off x="5406356" y="2434208"/>
                <a:ext cx="230188" cy="230188"/>
              </a:xfrm>
              <a:custGeom>
                <a:avLst/>
                <a:gdLst>
                  <a:gd name="T0" fmla="*/ 138 w 138"/>
                  <a:gd name="T1" fmla="*/ 130 h 138"/>
                  <a:gd name="T2" fmla="*/ 131 w 138"/>
                  <a:gd name="T3" fmla="*/ 123 h 138"/>
                  <a:gd name="T4" fmla="*/ 15 w 138"/>
                  <a:gd name="T5" fmla="*/ 123 h 138"/>
                  <a:gd name="T6" fmla="*/ 15 w 138"/>
                  <a:gd name="T7" fmla="*/ 7 h 138"/>
                  <a:gd name="T8" fmla="*/ 8 w 138"/>
                  <a:gd name="T9" fmla="*/ 0 h 138"/>
                  <a:gd name="T10" fmla="*/ 0 w 138"/>
                  <a:gd name="T11" fmla="*/ 7 h 138"/>
                  <a:gd name="T12" fmla="*/ 0 w 138"/>
                  <a:gd name="T13" fmla="*/ 123 h 138"/>
                  <a:gd name="T14" fmla="*/ 15 w 138"/>
                  <a:gd name="T15" fmla="*/ 138 h 138"/>
                  <a:gd name="T16" fmla="*/ 131 w 138"/>
                  <a:gd name="T17" fmla="*/ 138 h 138"/>
                  <a:gd name="T18" fmla="*/ 138 w 138"/>
                  <a:gd name="T19" fmla="*/ 13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38">
                    <a:moveTo>
                      <a:pt x="138" y="130"/>
                    </a:moveTo>
                    <a:cubicBezTo>
                      <a:pt x="138" y="126"/>
                      <a:pt x="135" y="123"/>
                      <a:pt x="131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31"/>
                      <a:pt x="7" y="138"/>
                      <a:pt x="15" y="138"/>
                    </a:cubicBezTo>
                    <a:cubicBezTo>
                      <a:pt x="131" y="138"/>
                      <a:pt x="131" y="138"/>
                      <a:pt x="131" y="138"/>
                    </a:cubicBezTo>
                    <a:cubicBezTo>
                      <a:pt x="135" y="138"/>
                      <a:pt x="138" y="135"/>
                      <a:pt x="138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2" name="Freeform 842"/>
              <p:cNvSpPr>
                <a:spLocks/>
              </p:cNvSpPr>
              <p:nvPr/>
            </p:nvSpPr>
            <p:spPr bwMode="auto">
              <a:xfrm>
                <a:off x="5441281" y="2448496"/>
                <a:ext cx="192088" cy="171450"/>
              </a:xfrm>
              <a:custGeom>
                <a:avLst/>
                <a:gdLst>
                  <a:gd name="T0" fmla="*/ 29 w 115"/>
                  <a:gd name="T1" fmla="*/ 55 h 102"/>
                  <a:gd name="T2" fmla="*/ 2 w 115"/>
                  <a:gd name="T3" fmla="*/ 90 h 102"/>
                  <a:gd name="T4" fmla="*/ 2 w 115"/>
                  <a:gd name="T5" fmla="*/ 96 h 102"/>
                  <a:gd name="T6" fmla="*/ 8 w 115"/>
                  <a:gd name="T7" fmla="*/ 101 h 102"/>
                  <a:gd name="T8" fmla="*/ 14 w 115"/>
                  <a:gd name="T9" fmla="*/ 100 h 102"/>
                  <a:gd name="T10" fmla="*/ 38 w 115"/>
                  <a:gd name="T11" fmla="*/ 69 h 102"/>
                  <a:gd name="T12" fmla="*/ 43 w 115"/>
                  <a:gd name="T13" fmla="*/ 66 h 102"/>
                  <a:gd name="T14" fmla="*/ 69 w 115"/>
                  <a:gd name="T15" fmla="*/ 64 h 102"/>
                  <a:gd name="T16" fmla="*/ 74 w 115"/>
                  <a:gd name="T17" fmla="*/ 61 h 102"/>
                  <a:gd name="T18" fmla="*/ 101 w 115"/>
                  <a:gd name="T19" fmla="*/ 28 h 102"/>
                  <a:gd name="T20" fmla="*/ 108 w 115"/>
                  <a:gd name="T21" fmla="*/ 34 h 102"/>
                  <a:gd name="T22" fmla="*/ 114 w 115"/>
                  <a:gd name="T23" fmla="*/ 31 h 102"/>
                  <a:gd name="T24" fmla="*/ 115 w 115"/>
                  <a:gd name="T25" fmla="*/ 5 h 102"/>
                  <a:gd name="T26" fmla="*/ 110 w 115"/>
                  <a:gd name="T27" fmla="*/ 1 h 102"/>
                  <a:gd name="T28" fmla="*/ 84 w 115"/>
                  <a:gd name="T29" fmla="*/ 6 h 102"/>
                  <a:gd name="T30" fmla="*/ 82 w 115"/>
                  <a:gd name="T31" fmla="*/ 13 h 102"/>
                  <a:gd name="T32" fmla="*/ 89 w 115"/>
                  <a:gd name="T33" fmla="*/ 19 h 102"/>
                  <a:gd name="T34" fmla="*/ 66 w 115"/>
                  <a:gd name="T35" fmla="*/ 46 h 102"/>
                  <a:gd name="T36" fmla="*/ 61 w 115"/>
                  <a:gd name="T37" fmla="*/ 49 h 102"/>
                  <a:gd name="T38" fmla="*/ 35 w 115"/>
                  <a:gd name="T39" fmla="*/ 52 h 102"/>
                  <a:gd name="T40" fmla="*/ 29 w 115"/>
                  <a:gd name="T41" fmla="*/ 5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02">
                    <a:moveTo>
                      <a:pt x="29" y="55"/>
                    </a:moveTo>
                    <a:cubicBezTo>
                      <a:pt x="2" y="90"/>
                      <a:pt x="2" y="90"/>
                      <a:pt x="2" y="90"/>
                    </a:cubicBezTo>
                    <a:cubicBezTo>
                      <a:pt x="0" y="92"/>
                      <a:pt x="1" y="95"/>
                      <a:pt x="2" y="96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10" y="102"/>
                      <a:pt x="13" y="102"/>
                      <a:pt x="14" y="100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9" y="68"/>
                      <a:pt x="41" y="67"/>
                      <a:pt x="43" y="66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71" y="64"/>
                      <a:pt x="73" y="63"/>
                      <a:pt x="74" y="61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10" y="36"/>
                      <a:pt x="114" y="34"/>
                      <a:pt x="114" y="3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5" y="2"/>
                      <a:pt x="113" y="0"/>
                      <a:pt x="110" y="1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1" y="7"/>
                      <a:pt x="80" y="11"/>
                      <a:pt x="82" y="13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66" y="46"/>
                      <a:pt x="66" y="46"/>
                      <a:pt x="66" y="46"/>
                    </a:cubicBezTo>
                    <a:cubicBezTo>
                      <a:pt x="65" y="48"/>
                      <a:pt x="63" y="49"/>
                      <a:pt x="61" y="49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2"/>
                      <a:pt x="31" y="53"/>
                      <a:pt x="29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</p:grpSp>
        <p:sp>
          <p:nvSpPr>
            <p:cNvPr id="122" name="Oval 843"/>
            <p:cNvSpPr>
              <a:spLocks noChangeArrowheads="1"/>
            </p:cNvSpPr>
            <p:nvPr/>
          </p:nvSpPr>
          <p:spPr bwMode="auto">
            <a:xfrm>
              <a:off x="7920958" y="4001071"/>
              <a:ext cx="385763" cy="38576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997158" y="4088383"/>
              <a:ext cx="233363" cy="211138"/>
              <a:chOff x="7997158" y="4088383"/>
              <a:chExt cx="233363" cy="211138"/>
            </a:xfrm>
            <a:solidFill>
              <a:schemeClr val="bg1"/>
            </a:solidFill>
          </p:grpSpPr>
          <p:sp>
            <p:nvSpPr>
              <p:cNvPr id="147" name="Freeform 844"/>
              <p:cNvSpPr>
                <a:spLocks/>
              </p:cNvSpPr>
              <p:nvPr/>
            </p:nvSpPr>
            <p:spPr bwMode="auto">
              <a:xfrm>
                <a:off x="7997158" y="4218558"/>
                <a:ext cx="233363" cy="39688"/>
              </a:xfrm>
              <a:custGeom>
                <a:avLst/>
                <a:gdLst>
                  <a:gd name="T0" fmla="*/ 117 w 139"/>
                  <a:gd name="T1" fmla="*/ 5 h 23"/>
                  <a:gd name="T2" fmla="*/ 112 w 139"/>
                  <a:gd name="T3" fmla="*/ 14 h 23"/>
                  <a:gd name="T4" fmla="*/ 27 w 139"/>
                  <a:gd name="T5" fmla="*/ 14 h 23"/>
                  <a:gd name="T6" fmla="*/ 21 w 139"/>
                  <a:gd name="T7" fmla="*/ 5 h 23"/>
                  <a:gd name="T8" fmla="*/ 13 w 139"/>
                  <a:gd name="T9" fmla="*/ 5 h 23"/>
                  <a:gd name="T10" fmla="*/ 3 w 139"/>
                  <a:gd name="T11" fmla="*/ 2 h 23"/>
                  <a:gd name="T12" fmla="*/ 0 w 139"/>
                  <a:gd name="T13" fmla="*/ 2 h 23"/>
                  <a:gd name="T14" fmla="*/ 0 w 139"/>
                  <a:gd name="T15" fmla="*/ 11 h 23"/>
                  <a:gd name="T16" fmla="*/ 5 w 139"/>
                  <a:gd name="T17" fmla="*/ 20 h 23"/>
                  <a:gd name="T18" fmla="*/ 13 w 139"/>
                  <a:gd name="T19" fmla="*/ 23 h 23"/>
                  <a:gd name="T20" fmla="*/ 126 w 139"/>
                  <a:gd name="T21" fmla="*/ 23 h 23"/>
                  <a:gd name="T22" fmla="*/ 139 w 139"/>
                  <a:gd name="T23" fmla="*/ 11 h 23"/>
                  <a:gd name="T24" fmla="*/ 139 w 139"/>
                  <a:gd name="T25" fmla="*/ 0 h 23"/>
                  <a:gd name="T26" fmla="*/ 126 w 139"/>
                  <a:gd name="T27" fmla="*/ 5 h 23"/>
                  <a:gd name="T28" fmla="*/ 117 w 139"/>
                  <a:gd name="T2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23">
                    <a:moveTo>
                      <a:pt x="117" y="5"/>
                    </a:moveTo>
                    <a:cubicBezTo>
                      <a:pt x="115" y="7"/>
                      <a:pt x="113" y="10"/>
                      <a:pt x="11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0"/>
                      <a:pt x="24" y="7"/>
                      <a:pt x="21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5"/>
                      <a:pt x="6" y="4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3" y="19"/>
                      <a:pt x="5" y="20"/>
                    </a:cubicBezTo>
                    <a:cubicBezTo>
                      <a:pt x="6" y="22"/>
                      <a:pt x="10" y="23"/>
                      <a:pt x="13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23"/>
                      <a:pt x="139" y="18"/>
                      <a:pt x="139" y="11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5" y="3"/>
                      <a:pt x="131" y="5"/>
                      <a:pt x="126" y="5"/>
                    </a:cubicBezTo>
                    <a:cubicBezTo>
                      <a:pt x="117" y="5"/>
                      <a:pt x="117" y="5"/>
                      <a:pt x="11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48" name="Freeform 845"/>
              <p:cNvSpPr>
                <a:spLocks noEditPoints="1"/>
              </p:cNvSpPr>
              <p:nvPr/>
            </p:nvSpPr>
            <p:spPr bwMode="auto">
              <a:xfrm>
                <a:off x="7997158" y="4088383"/>
                <a:ext cx="233363" cy="127000"/>
              </a:xfrm>
              <a:custGeom>
                <a:avLst/>
                <a:gdLst>
                  <a:gd name="T0" fmla="*/ 126 w 139"/>
                  <a:gd name="T1" fmla="*/ 0 h 76"/>
                  <a:gd name="T2" fmla="*/ 13 w 139"/>
                  <a:gd name="T3" fmla="*/ 0 h 76"/>
                  <a:gd name="T4" fmla="*/ 0 w 139"/>
                  <a:gd name="T5" fmla="*/ 13 h 76"/>
                  <a:gd name="T6" fmla="*/ 0 w 139"/>
                  <a:gd name="T7" fmla="*/ 64 h 76"/>
                  <a:gd name="T8" fmla="*/ 5 w 139"/>
                  <a:gd name="T9" fmla="*/ 73 h 76"/>
                  <a:gd name="T10" fmla="*/ 13 w 139"/>
                  <a:gd name="T11" fmla="*/ 76 h 76"/>
                  <a:gd name="T12" fmla="*/ 126 w 139"/>
                  <a:gd name="T13" fmla="*/ 76 h 76"/>
                  <a:gd name="T14" fmla="*/ 139 w 139"/>
                  <a:gd name="T15" fmla="*/ 64 h 76"/>
                  <a:gd name="T16" fmla="*/ 139 w 139"/>
                  <a:gd name="T17" fmla="*/ 13 h 76"/>
                  <a:gd name="T18" fmla="*/ 126 w 139"/>
                  <a:gd name="T19" fmla="*/ 0 h 76"/>
                  <a:gd name="T20" fmla="*/ 129 w 139"/>
                  <a:gd name="T21" fmla="*/ 49 h 76"/>
                  <a:gd name="T22" fmla="*/ 112 w 139"/>
                  <a:gd name="T23" fmla="*/ 67 h 76"/>
                  <a:gd name="T24" fmla="*/ 27 w 139"/>
                  <a:gd name="T25" fmla="*/ 67 h 76"/>
                  <a:gd name="T26" fmla="*/ 10 w 139"/>
                  <a:gd name="T27" fmla="*/ 49 h 76"/>
                  <a:gd name="T28" fmla="*/ 10 w 139"/>
                  <a:gd name="T29" fmla="*/ 27 h 76"/>
                  <a:gd name="T30" fmla="*/ 27 w 139"/>
                  <a:gd name="T31" fmla="*/ 10 h 76"/>
                  <a:gd name="T32" fmla="*/ 112 w 139"/>
                  <a:gd name="T33" fmla="*/ 10 h 76"/>
                  <a:gd name="T34" fmla="*/ 129 w 139"/>
                  <a:gd name="T35" fmla="*/ 27 h 76"/>
                  <a:gd name="T36" fmla="*/ 129 w 139"/>
                  <a:gd name="T37" fmla="*/ 4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" h="76">
                    <a:moveTo>
                      <a:pt x="12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7"/>
                      <a:pt x="3" y="72"/>
                      <a:pt x="5" y="73"/>
                    </a:cubicBezTo>
                    <a:cubicBezTo>
                      <a:pt x="6" y="75"/>
                      <a:pt x="10" y="76"/>
                      <a:pt x="13" y="76"/>
                    </a:cubicBezTo>
                    <a:cubicBezTo>
                      <a:pt x="126" y="76"/>
                      <a:pt x="126" y="76"/>
                      <a:pt x="126" y="76"/>
                    </a:cubicBezTo>
                    <a:cubicBezTo>
                      <a:pt x="133" y="76"/>
                      <a:pt x="139" y="71"/>
                      <a:pt x="139" y="64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6"/>
                      <a:pt x="133" y="0"/>
                      <a:pt x="126" y="0"/>
                    </a:cubicBezTo>
                    <a:close/>
                    <a:moveTo>
                      <a:pt x="129" y="49"/>
                    </a:moveTo>
                    <a:cubicBezTo>
                      <a:pt x="122" y="52"/>
                      <a:pt x="115" y="58"/>
                      <a:pt x="112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4" y="58"/>
                      <a:pt x="17" y="52"/>
                      <a:pt x="10" y="4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7" y="24"/>
                      <a:pt x="24" y="18"/>
                      <a:pt x="27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5" y="19"/>
                      <a:pt x="122" y="25"/>
                      <a:pt x="129" y="27"/>
                    </a:cubicBezTo>
                    <a:cubicBezTo>
                      <a:pt x="129" y="49"/>
                      <a:pt x="129" y="49"/>
                      <a:pt x="129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49" name="Freeform 846"/>
              <p:cNvSpPr>
                <a:spLocks noEditPoints="1"/>
              </p:cNvSpPr>
              <p:nvPr/>
            </p:nvSpPr>
            <p:spPr bwMode="auto">
              <a:xfrm>
                <a:off x="8076533" y="4115371"/>
                <a:ext cx="76200" cy="74613"/>
              </a:xfrm>
              <a:custGeom>
                <a:avLst/>
                <a:gdLst>
                  <a:gd name="T0" fmla="*/ 22 w 45"/>
                  <a:gd name="T1" fmla="*/ 0 h 45"/>
                  <a:gd name="T2" fmla="*/ 0 w 45"/>
                  <a:gd name="T3" fmla="*/ 22 h 45"/>
                  <a:gd name="T4" fmla="*/ 22 w 45"/>
                  <a:gd name="T5" fmla="*/ 45 h 45"/>
                  <a:gd name="T6" fmla="*/ 45 w 45"/>
                  <a:gd name="T7" fmla="*/ 22 h 45"/>
                  <a:gd name="T8" fmla="*/ 22 w 45"/>
                  <a:gd name="T9" fmla="*/ 0 h 45"/>
                  <a:gd name="T10" fmla="*/ 24 w 45"/>
                  <a:gd name="T11" fmla="*/ 35 h 45"/>
                  <a:gd name="T12" fmla="*/ 24 w 45"/>
                  <a:gd name="T13" fmla="*/ 39 h 45"/>
                  <a:gd name="T14" fmla="*/ 20 w 45"/>
                  <a:gd name="T15" fmla="*/ 39 h 45"/>
                  <a:gd name="T16" fmla="*/ 20 w 45"/>
                  <a:gd name="T17" fmla="*/ 35 h 45"/>
                  <a:gd name="T18" fmla="*/ 13 w 45"/>
                  <a:gd name="T19" fmla="*/ 34 h 45"/>
                  <a:gd name="T20" fmla="*/ 14 w 45"/>
                  <a:gd name="T21" fmla="*/ 29 h 45"/>
                  <a:gd name="T22" fmla="*/ 21 w 45"/>
                  <a:gd name="T23" fmla="*/ 31 h 45"/>
                  <a:gd name="T24" fmla="*/ 25 w 45"/>
                  <a:gd name="T25" fmla="*/ 28 h 45"/>
                  <a:gd name="T26" fmla="*/ 21 w 45"/>
                  <a:gd name="T27" fmla="*/ 24 h 45"/>
                  <a:gd name="T28" fmla="*/ 13 w 45"/>
                  <a:gd name="T29" fmla="*/ 17 h 45"/>
                  <a:gd name="T30" fmla="*/ 20 w 45"/>
                  <a:gd name="T31" fmla="*/ 9 h 45"/>
                  <a:gd name="T32" fmla="*/ 20 w 45"/>
                  <a:gd name="T33" fmla="*/ 5 h 45"/>
                  <a:gd name="T34" fmla="*/ 24 w 45"/>
                  <a:gd name="T35" fmla="*/ 5 h 45"/>
                  <a:gd name="T36" fmla="*/ 24 w 45"/>
                  <a:gd name="T37" fmla="*/ 9 h 45"/>
                  <a:gd name="T38" fmla="*/ 30 w 45"/>
                  <a:gd name="T39" fmla="*/ 10 h 45"/>
                  <a:gd name="T40" fmla="*/ 29 w 45"/>
                  <a:gd name="T41" fmla="*/ 15 h 45"/>
                  <a:gd name="T42" fmla="*/ 23 w 45"/>
                  <a:gd name="T43" fmla="*/ 14 h 45"/>
                  <a:gd name="T44" fmla="*/ 20 w 45"/>
                  <a:gd name="T45" fmla="*/ 16 h 45"/>
                  <a:gd name="T46" fmla="*/ 25 w 45"/>
                  <a:gd name="T47" fmla="*/ 20 h 45"/>
                  <a:gd name="T48" fmla="*/ 32 w 45"/>
                  <a:gd name="T49" fmla="*/ 27 h 45"/>
                  <a:gd name="T50" fmla="*/ 24 w 45"/>
                  <a:gd name="T51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5" y="45"/>
                      <a:pt x="45" y="35"/>
                      <a:pt x="45" y="22"/>
                    </a:cubicBezTo>
                    <a:cubicBezTo>
                      <a:pt x="45" y="10"/>
                      <a:pt x="35" y="0"/>
                      <a:pt x="22" y="0"/>
                    </a:cubicBezTo>
                    <a:close/>
                    <a:moveTo>
                      <a:pt x="24" y="35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7" y="35"/>
                      <a:pt x="15" y="34"/>
                      <a:pt x="13" y="3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30"/>
                      <a:pt x="19" y="31"/>
                      <a:pt x="21" y="31"/>
                    </a:cubicBezTo>
                    <a:cubicBezTo>
                      <a:pt x="24" y="31"/>
                      <a:pt x="25" y="30"/>
                      <a:pt x="25" y="28"/>
                    </a:cubicBezTo>
                    <a:cubicBezTo>
                      <a:pt x="25" y="26"/>
                      <a:pt x="24" y="25"/>
                      <a:pt x="21" y="24"/>
                    </a:cubicBezTo>
                    <a:cubicBezTo>
                      <a:pt x="16" y="23"/>
                      <a:pt x="13" y="21"/>
                      <a:pt x="13" y="17"/>
                    </a:cubicBezTo>
                    <a:cubicBezTo>
                      <a:pt x="13" y="13"/>
                      <a:pt x="16" y="10"/>
                      <a:pt x="20" y="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9"/>
                      <a:pt x="29" y="10"/>
                      <a:pt x="30" y="10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6" y="14"/>
                      <a:pt x="23" y="14"/>
                    </a:cubicBezTo>
                    <a:cubicBezTo>
                      <a:pt x="21" y="14"/>
                      <a:pt x="20" y="15"/>
                      <a:pt x="20" y="16"/>
                    </a:cubicBezTo>
                    <a:cubicBezTo>
                      <a:pt x="20" y="17"/>
                      <a:pt x="21" y="18"/>
                      <a:pt x="25" y="20"/>
                    </a:cubicBezTo>
                    <a:cubicBezTo>
                      <a:pt x="30" y="21"/>
                      <a:pt x="32" y="24"/>
                      <a:pt x="32" y="27"/>
                    </a:cubicBezTo>
                    <a:cubicBezTo>
                      <a:pt x="32" y="31"/>
                      <a:pt x="29" y="34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  <p:sp>
            <p:nvSpPr>
              <p:cNvPr id="150" name="Freeform 847"/>
              <p:cNvSpPr>
                <a:spLocks/>
              </p:cNvSpPr>
              <p:nvPr/>
            </p:nvSpPr>
            <p:spPr bwMode="auto">
              <a:xfrm>
                <a:off x="7997158" y="4261421"/>
                <a:ext cx="233363" cy="38100"/>
              </a:xfrm>
              <a:custGeom>
                <a:avLst/>
                <a:gdLst>
                  <a:gd name="T0" fmla="*/ 117 w 139"/>
                  <a:gd name="T1" fmla="*/ 5 h 23"/>
                  <a:gd name="T2" fmla="*/ 112 w 139"/>
                  <a:gd name="T3" fmla="*/ 14 h 23"/>
                  <a:gd name="T4" fmla="*/ 27 w 139"/>
                  <a:gd name="T5" fmla="*/ 14 h 23"/>
                  <a:gd name="T6" fmla="*/ 21 w 139"/>
                  <a:gd name="T7" fmla="*/ 5 h 23"/>
                  <a:gd name="T8" fmla="*/ 13 w 139"/>
                  <a:gd name="T9" fmla="*/ 5 h 23"/>
                  <a:gd name="T10" fmla="*/ 3 w 139"/>
                  <a:gd name="T11" fmla="*/ 2 h 23"/>
                  <a:gd name="T12" fmla="*/ 0 w 139"/>
                  <a:gd name="T13" fmla="*/ 2 h 23"/>
                  <a:gd name="T14" fmla="*/ 0 w 139"/>
                  <a:gd name="T15" fmla="*/ 11 h 23"/>
                  <a:gd name="T16" fmla="*/ 5 w 139"/>
                  <a:gd name="T17" fmla="*/ 20 h 23"/>
                  <a:gd name="T18" fmla="*/ 13 w 139"/>
                  <a:gd name="T19" fmla="*/ 23 h 23"/>
                  <a:gd name="T20" fmla="*/ 126 w 139"/>
                  <a:gd name="T21" fmla="*/ 23 h 23"/>
                  <a:gd name="T22" fmla="*/ 139 w 139"/>
                  <a:gd name="T23" fmla="*/ 10 h 23"/>
                  <a:gd name="T24" fmla="*/ 139 w 139"/>
                  <a:gd name="T25" fmla="*/ 0 h 23"/>
                  <a:gd name="T26" fmla="*/ 126 w 139"/>
                  <a:gd name="T27" fmla="*/ 5 h 23"/>
                  <a:gd name="T28" fmla="*/ 117 w 139"/>
                  <a:gd name="T2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23">
                    <a:moveTo>
                      <a:pt x="117" y="5"/>
                    </a:moveTo>
                    <a:cubicBezTo>
                      <a:pt x="115" y="7"/>
                      <a:pt x="113" y="10"/>
                      <a:pt x="112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5" y="10"/>
                      <a:pt x="24" y="7"/>
                      <a:pt x="21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5"/>
                      <a:pt x="6" y="4"/>
                      <a:pt x="3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3" y="19"/>
                      <a:pt x="5" y="20"/>
                    </a:cubicBezTo>
                    <a:cubicBezTo>
                      <a:pt x="6" y="22"/>
                      <a:pt x="10" y="23"/>
                      <a:pt x="13" y="23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23"/>
                      <a:pt x="139" y="17"/>
                      <a:pt x="139" y="1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5" y="3"/>
                      <a:pt x="131" y="5"/>
                      <a:pt x="126" y="5"/>
                    </a:cubicBezTo>
                    <a:lnTo>
                      <a:pt x="11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024" tIns="32512" rIns="65024" bIns="32512" numCol="1" anchor="t" anchorCtr="0" compatLnSpc="1">
                <a:prstTxWarp prst="textNoShape">
                  <a:avLst/>
                </a:prstTxWarp>
              </a:bodyPr>
              <a:lstStyle/>
              <a:p>
                <a:pPr defTabSz="65023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80">
                  <a:solidFill>
                    <a:prstClr val="black"/>
                  </a:solidFill>
                  <a:latin typeface="Open Sans"/>
                  <a:cs typeface="+mn-cs"/>
                </a:endParaRPr>
              </a:p>
            </p:txBody>
          </p:sp>
        </p:grpSp>
        <p:sp>
          <p:nvSpPr>
            <p:cNvPr id="124" name="Oval 848"/>
            <p:cNvSpPr>
              <a:spLocks noChangeArrowheads="1"/>
            </p:cNvSpPr>
            <p:nvPr/>
          </p:nvSpPr>
          <p:spPr bwMode="auto">
            <a:xfrm>
              <a:off x="6200107" y="3697858"/>
              <a:ext cx="93663" cy="936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5" name="Oval 849"/>
            <p:cNvSpPr>
              <a:spLocks noChangeArrowheads="1"/>
            </p:cNvSpPr>
            <p:nvPr/>
          </p:nvSpPr>
          <p:spPr bwMode="auto">
            <a:xfrm>
              <a:off x="7060532" y="3099371"/>
              <a:ext cx="60325" cy="603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6" name="Oval 850"/>
            <p:cNvSpPr>
              <a:spLocks noChangeArrowheads="1"/>
            </p:cNvSpPr>
            <p:nvPr/>
          </p:nvSpPr>
          <p:spPr bwMode="auto">
            <a:xfrm>
              <a:off x="5685756" y="2866008"/>
              <a:ext cx="80963" cy="8096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7" name="Oval 851"/>
            <p:cNvSpPr>
              <a:spLocks noChangeArrowheads="1"/>
            </p:cNvSpPr>
            <p:nvPr/>
          </p:nvSpPr>
          <p:spPr bwMode="auto">
            <a:xfrm>
              <a:off x="7868570" y="3953446"/>
              <a:ext cx="93663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8" name="Oval 852"/>
            <p:cNvSpPr>
              <a:spLocks noChangeArrowheads="1"/>
            </p:cNvSpPr>
            <p:nvPr/>
          </p:nvSpPr>
          <p:spPr bwMode="auto">
            <a:xfrm>
              <a:off x="7471695" y="2059558"/>
              <a:ext cx="138113" cy="13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29" name="Oval 853"/>
            <p:cNvSpPr>
              <a:spLocks noChangeArrowheads="1"/>
            </p:cNvSpPr>
            <p:nvPr/>
          </p:nvSpPr>
          <p:spPr bwMode="auto">
            <a:xfrm>
              <a:off x="4739606" y="4372546"/>
              <a:ext cx="80963" cy="809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0" name="Oval 854"/>
            <p:cNvSpPr>
              <a:spLocks noChangeArrowheads="1"/>
            </p:cNvSpPr>
            <p:nvPr/>
          </p:nvSpPr>
          <p:spPr bwMode="auto">
            <a:xfrm>
              <a:off x="6566819" y="3494658"/>
              <a:ext cx="114300" cy="114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1" name="Oval 855"/>
            <p:cNvSpPr>
              <a:spLocks noChangeArrowheads="1"/>
            </p:cNvSpPr>
            <p:nvPr/>
          </p:nvSpPr>
          <p:spPr bwMode="auto">
            <a:xfrm>
              <a:off x="4585618" y="2635821"/>
              <a:ext cx="100013" cy="101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2" name="Oval 856"/>
            <p:cNvSpPr>
              <a:spLocks noChangeArrowheads="1"/>
            </p:cNvSpPr>
            <p:nvPr/>
          </p:nvSpPr>
          <p:spPr bwMode="auto">
            <a:xfrm>
              <a:off x="4453855" y="3799458"/>
              <a:ext cx="52388" cy="53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3" name="Oval 857"/>
            <p:cNvSpPr>
              <a:spLocks noChangeArrowheads="1"/>
            </p:cNvSpPr>
            <p:nvPr/>
          </p:nvSpPr>
          <p:spPr bwMode="auto">
            <a:xfrm>
              <a:off x="8155908" y="2537396"/>
              <a:ext cx="106363" cy="10795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4" name="Oval 858"/>
            <p:cNvSpPr>
              <a:spLocks noChangeArrowheads="1"/>
            </p:cNvSpPr>
            <p:nvPr/>
          </p:nvSpPr>
          <p:spPr bwMode="auto">
            <a:xfrm>
              <a:off x="6416007" y="2015108"/>
              <a:ext cx="95250" cy="936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595474" y="4309046"/>
              <a:ext cx="3461956" cy="2548954"/>
            </a:xfrm>
            <a:custGeom>
              <a:avLst/>
              <a:gdLst>
                <a:gd name="connsiteX0" fmla="*/ 1739136 w 3461956"/>
                <a:gd name="connsiteY0" fmla="*/ 0 h 2548954"/>
                <a:gd name="connsiteX1" fmla="*/ 3065000 w 3461956"/>
                <a:gd name="connsiteY1" fmla="*/ 1111674 h 2548954"/>
                <a:gd name="connsiteX2" fmla="*/ 3065000 w 3461956"/>
                <a:gd name="connsiteY2" fmla="*/ 1339709 h 2548954"/>
                <a:gd name="connsiteX3" fmla="*/ 3353305 w 3461956"/>
                <a:gd name="connsiteY3" fmla="*/ 1339709 h 2548954"/>
                <a:gd name="connsiteX4" fmla="*/ 3411971 w 3461956"/>
                <a:gd name="connsiteY4" fmla="*/ 1986928 h 2548954"/>
                <a:gd name="connsiteX5" fmla="*/ 3024772 w 3461956"/>
                <a:gd name="connsiteY5" fmla="*/ 2375929 h 2548954"/>
                <a:gd name="connsiteX6" fmla="*/ 3006727 w 3461956"/>
                <a:gd name="connsiteY6" fmla="*/ 2497702 h 2548954"/>
                <a:gd name="connsiteX7" fmla="*/ 3000267 w 3461956"/>
                <a:gd name="connsiteY7" fmla="*/ 2548954 h 2548954"/>
                <a:gd name="connsiteX8" fmla="*/ 418681 w 3461956"/>
                <a:gd name="connsiteY8" fmla="*/ 2548954 h 2548954"/>
                <a:gd name="connsiteX9" fmla="*/ 412433 w 3461956"/>
                <a:gd name="connsiteY9" fmla="*/ 2485834 h 2548954"/>
                <a:gd name="connsiteX10" fmla="*/ 401538 w 3461956"/>
                <a:gd name="connsiteY10" fmla="*/ 2339041 h 2548954"/>
                <a:gd name="connsiteX11" fmla="*/ 74681 w 3461956"/>
                <a:gd name="connsiteY11" fmla="*/ 1986928 h 2548954"/>
                <a:gd name="connsiteX12" fmla="*/ 131671 w 3461956"/>
                <a:gd name="connsiteY12" fmla="*/ 1339709 h 2548954"/>
                <a:gd name="connsiteX13" fmla="*/ 408242 w 3461956"/>
                <a:gd name="connsiteY13" fmla="*/ 1333002 h 2548954"/>
                <a:gd name="connsiteX14" fmla="*/ 419976 w 3461956"/>
                <a:gd name="connsiteY14" fmla="*/ 1036221 h 2548954"/>
                <a:gd name="connsiteX15" fmla="*/ 1739136 w 3461956"/>
                <a:gd name="connsiteY15" fmla="*/ 0 h 254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61956" h="2548954">
                  <a:moveTo>
                    <a:pt x="1739136" y="0"/>
                  </a:moveTo>
                  <a:cubicBezTo>
                    <a:pt x="2972810" y="0"/>
                    <a:pt x="3065000" y="1111674"/>
                    <a:pt x="3065000" y="1111674"/>
                  </a:cubicBezTo>
                  <a:cubicBezTo>
                    <a:pt x="3065000" y="1197187"/>
                    <a:pt x="3065000" y="1339709"/>
                    <a:pt x="3065000" y="1339709"/>
                  </a:cubicBezTo>
                  <a:cubicBezTo>
                    <a:pt x="3065000" y="1339709"/>
                    <a:pt x="3249381" y="1187126"/>
                    <a:pt x="3353305" y="1339709"/>
                  </a:cubicBezTo>
                  <a:cubicBezTo>
                    <a:pt x="3435438" y="1458757"/>
                    <a:pt x="3517571" y="1760569"/>
                    <a:pt x="3411971" y="1986928"/>
                  </a:cubicBezTo>
                  <a:cubicBezTo>
                    <a:pt x="3306371" y="2213286"/>
                    <a:pt x="3024772" y="2375929"/>
                    <a:pt x="3024772" y="2375929"/>
                  </a:cubicBezTo>
                  <a:cubicBezTo>
                    <a:pt x="3021839" y="2385990"/>
                    <a:pt x="3015134" y="2432938"/>
                    <a:pt x="3006727" y="2497702"/>
                  </a:cubicBezTo>
                  <a:lnTo>
                    <a:pt x="3000267" y="2548954"/>
                  </a:lnTo>
                  <a:lnTo>
                    <a:pt x="418681" y="2548954"/>
                  </a:lnTo>
                  <a:lnTo>
                    <a:pt x="412433" y="2485834"/>
                  </a:lnTo>
                  <a:cubicBezTo>
                    <a:pt x="406462" y="2421725"/>
                    <a:pt x="402376" y="2368803"/>
                    <a:pt x="401538" y="2339041"/>
                  </a:cubicBezTo>
                  <a:cubicBezTo>
                    <a:pt x="314376" y="2277002"/>
                    <a:pt x="165195" y="2139510"/>
                    <a:pt x="74681" y="1986928"/>
                  </a:cubicBezTo>
                  <a:cubicBezTo>
                    <a:pt x="-82881" y="1725357"/>
                    <a:pt x="44510" y="1453727"/>
                    <a:pt x="131671" y="1339709"/>
                  </a:cubicBezTo>
                  <a:cubicBezTo>
                    <a:pt x="252357" y="1180420"/>
                    <a:pt x="364661" y="1311205"/>
                    <a:pt x="408242" y="1333002"/>
                  </a:cubicBezTo>
                  <a:cubicBezTo>
                    <a:pt x="414947" y="1167006"/>
                    <a:pt x="419976" y="1007716"/>
                    <a:pt x="419976" y="1036221"/>
                  </a:cubicBezTo>
                  <a:cubicBezTo>
                    <a:pt x="419976" y="1123411"/>
                    <a:pt x="505461" y="0"/>
                    <a:pt x="1739136" y="0"/>
                  </a:cubicBezTo>
                  <a:close/>
                </a:path>
              </a:pathLst>
            </a:custGeom>
            <a:solidFill>
              <a:srgbClr val="FAD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6" name="Freeform 863"/>
            <p:cNvSpPr>
              <a:spLocks/>
            </p:cNvSpPr>
            <p:nvPr/>
          </p:nvSpPr>
          <p:spPr bwMode="auto">
            <a:xfrm>
              <a:off x="6631907" y="5509196"/>
              <a:ext cx="895351" cy="468313"/>
            </a:xfrm>
            <a:custGeom>
              <a:avLst/>
              <a:gdLst>
                <a:gd name="T0" fmla="*/ 0 w 534"/>
                <a:gd name="T1" fmla="*/ 211 h 279"/>
                <a:gd name="T2" fmla="*/ 76 w 534"/>
                <a:gd name="T3" fmla="*/ 49 h 279"/>
                <a:gd name="T4" fmla="*/ 430 w 534"/>
                <a:gd name="T5" fmla="*/ 106 h 279"/>
                <a:gd name="T6" fmla="*/ 529 w 534"/>
                <a:gd name="T7" fmla="*/ 279 h 279"/>
                <a:gd name="T8" fmla="*/ 0 w 534"/>
                <a:gd name="T9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279">
                  <a:moveTo>
                    <a:pt x="0" y="211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325" y="0"/>
                    <a:pt x="430" y="106"/>
                  </a:cubicBezTo>
                  <a:cubicBezTo>
                    <a:pt x="534" y="212"/>
                    <a:pt x="529" y="279"/>
                    <a:pt x="529" y="279"/>
                  </a:cubicBezTo>
                  <a:cubicBezTo>
                    <a:pt x="529" y="279"/>
                    <a:pt x="329" y="1"/>
                    <a:pt x="0" y="21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7" name="Freeform 864"/>
            <p:cNvSpPr>
              <a:spLocks/>
            </p:cNvSpPr>
            <p:nvPr/>
          </p:nvSpPr>
          <p:spPr bwMode="auto">
            <a:xfrm>
              <a:off x="5161881" y="5509196"/>
              <a:ext cx="895351" cy="468313"/>
            </a:xfrm>
            <a:custGeom>
              <a:avLst/>
              <a:gdLst>
                <a:gd name="T0" fmla="*/ 534 w 534"/>
                <a:gd name="T1" fmla="*/ 211 h 279"/>
                <a:gd name="T2" fmla="*/ 458 w 534"/>
                <a:gd name="T3" fmla="*/ 49 h 279"/>
                <a:gd name="T4" fmla="*/ 104 w 534"/>
                <a:gd name="T5" fmla="*/ 106 h 279"/>
                <a:gd name="T6" fmla="*/ 5 w 534"/>
                <a:gd name="T7" fmla="*/ 279 h 279"/>
                <a:gd name="T8" fmla="*/ 534 w 534"/>
                <a:gd name="T9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279">
                  <a:moveTo>
                    <a:pt x="534" y="211"/>
                  </a:moveTo>
                  <a:cubicBezTo>
                    <a:pt x="458" y="49"/>
                    <a:pt x="458" y="49"/>
                    <a:pt x="458" y="49"/>
                  </a:cubicBezTo>
                  <a:cubicBezTo>
                    <a:pt x="458" y="49"/>
                    <a:pt x="209" y="0"/>
                    <a:pt x="104" y="106"/>
                  </a:cubicBezTo>
                  <a:cubicBezTo>
                    <a:pt x="0" y="212"/>
                    <a:pt x="5" y="279"/>
                    <a:pt x="5" y="279"/>
                  </a:cubicBezTo>
                  <a:cubicBezTo>
                    <a:pt x="5" y="279"/>
                    <a:pt x="205" y="1"/>
                    <a:pt x="534" y="21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8" name="Freeform 866"/>
            <p:cNvSpPr>
              <a:spLocks/>
            </p:cNvSpPr>
            <p:nvPr/>
          </p:nvSpPr>
          <p:spPr bwMode="auto">
            <a:xfrm>
              <a:off x="5249193" y="5879083"/>
              <a:ext cx="735013" cy="687388"/>
            </a:xfrm>
            <a:custGeom>
              <a:avLst/>
              <a:gdLst>
                <a:gd name="T0" fmla="*/ 438 w 438"/>
                <a:gd name="T1" fmla="*/ 326 h 410"/>
                <a:gd name="T2" fmla="*/ 159 w 438"/>
                <a:gd name="T3" fmla="*/ 93 h 410"/>
                <a:gd name="T4" fmla="*/ 48 w 438"/>
                <a:gd name="T5" fmla="*/ 326 h 410"/>
                <a:gd name="T6" fmla="*/ 438 w 438"/>
                <a:gd name="T7" fmla="*/ 3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410">
                  <a:moveTo>
                    <a:pt x="438" y="326"/>
                  </a:moveTo>
                  <a:cubicBezTo>
                    <a:pt x="438" y="326"/>
                    <a:pt x="406" y="0"/>
                    <a:pt x="159" y="93"/>
                  </a:cubicBezTo>
                  <a:cubicBezTo>
                    <a:pt x="0" y="153"/>
                    <a:pt x="31" y="280"/>
                    <a:pt x="48" y="326"/>
                  </a:cubicBezTo>
                  <a:cubicBezTo>
                    <a:pt x="216" y="410"/>
                    <a:pt x="438" y="326"/>
                    <a:pt x="438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39" name="Freeform 867"/>
            <p:cNvSpPr>
              <a:spLocks/>
            </p:cNvSpPr>
            <p:nvPr/>
          </p:nvSpPr>
          <p:spPr bwMode="auto">
            <a:xfrm>
              <a:off x="5534944" y="6091808"/>
              <a:ext cx="284163" cy="296863"/>
            </a:xfrm>
            <a:custGeom>
              <a:avLst/>
              <a:gdLst>
                <a:gd name="T0" fmla="*/ 85 w 170"/>
                <a:gd name="T1" fmla="*/ 0 h 177"/>
                <a:gd name="T2" fmla="*/ 110 w 170"/>
                <a:gd name="T3" fmla="*/ 3 h 177"/>
                <a:gd name="T4" fmla="*/ 85 w 170"/>
                <a:gd name="T5" fmla="*/ 44 h 177"/>
                <a:gd name="T6" fmla="*/ 128 w 170"/>
                <a:gd name="T7" fmla="*/ 88 h 177"/>
                <a:gd name="T8" fmla="*/ 166 w 170"/>
                <a:gd name="T9" fmla="*/ 62 h 177"/>
                <a:gd name="T10" fmla="*/ 170 w 170"/>
                <a:gd name="T11" fmla="*/ 88 h 177"/>
                <a:gd name="T12" fmla="*/ 85 w 170"/>
                <a:gd name="T13" fmla="*/ 177 h 177"/>
                <a:gd name="T14" fmla="*/ 0 w 170"/>
                <a:gd name="T15" fmla="*/ 88 h 177"/>
                <a:gd name="T16" fmla="*/ 85 w 170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7">
                  <a:moveTo>
                    <a:pt x="85" y="0"/>
                  </a:moveTo>
                  <a:cubicBezTo>
                    <a:pt x="94" y="0"/>
                    <a:pt x="103" y="1"/>
                    <a:pt x="110" y="3"/>
                  </a:cubicBezTo>
                  <a:cubicBezTo>
                    <a:pt x="96" y="10"/>
                    <a:pt x="85" y="26"/>
                    <a:pt x="85" y="44"/>
                  </a:cubicBezTo>
                  <a:cubicBezTo>
                    <a:pt x="85" y="68"/>
                    <a:pt x="104" y="88"/>
                    <a:pt x="128" y="88"/>
                  </a:cubicBezTo>
                  <a:cubicBezTo>
                    <a:pt x="145" y="88"/>
                    <a:pt x="160" y="77"/>
                    <a:pt x="166" y="62"/>
                  </a:cubicBezTo>
                  <a:cubicBezTo>
                    <a:pt x="169" y="70"/>
                    <a:pt x="170" y="79"/>
                    <a:pt x="170" y="88"/>
                  </a:cubicBezTo>
                  <a:cubicBezTo>
                    <a:pt x="170" y="137"/>
                    <a:pt x="132" y="177"/>
                    <a:pt x="85" y="177"/>
                  </a:cubicBezTo>
                  <a:cubicBezTo>
                    <a:pt x="38" y="177"/>
                    <a:pt x="0" y="137"/>
                    <a:pt x="0" y="88"/>
                  </a:cubicBezTo>
                  <a:cubicBezTo>
                    <a:pt x="0" y="39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62C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40" name="Oval 868"/>
            <p:cNvSpPr>
              <a:spLocks noChangeArrowheads="1"/>
            </p:cNvSpPr>
            <p:nvPr/>
          </p:nvSpPr>
          <p:spPr bwMode="auto">
            <a:xfrm>
              <a:off x="5612731" y="6175946"/>
              <a:ext cx="128588" cy="127000"/>
            </a:xfrm>
            <a:prstGeom prst="ellipse">
              <a:avLst/>
            </a:prstGeom>
            <a:solidFill>
              <a:srgbClr val="34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41" name="Freeform 869"/>
            <p:cNvSpPr>
              <a:spLocks/>
            </p:cNvSpPr>
            <p:nvPr/>
          </p:nvSpPr>
          <p:spPr bwMode="auto">
            <a:xfrm>
              <a:off x="6723982" y="5879083"/>
              <a:ext cx="731838" cy="687388"/>
            </a:xfrm>
            <a:custGeom>
              <a:avLst/>
              <a:gdLst>
                <a:gd name="T0" fmla="*/ 0 w 437"/>
                <a:gd name="T1" fmla="*/ 326 h 410"/>
                <a:gd name="T2" fmla="*/ 279 w 437"/>
                <a:gd name="T3" fmla="*/ 93 h 410"/>
                <a:gd name="T4" fmla="*/ 389 w 437"/>
                <a:gd name="T5" fmla="*/ 326 h 410"/>
                <a:gd name="T6" fmla="*/ 0 w 437"/>
                <a:gd name="T7" fmla="*/ 32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410">
                  <a:moveTo>
                    <a:pt x="0" y="326"/>
                  </a:moveTo>
                  <a:cubicBezTo>
                    <a:pt x="0" y="326"/>
                    <a:pt x="31" y="0"/>
                    <a:pt x="279" y="93"/>
                  </a:cubicBezTo>
                  <a:cubicBezTo>
                    <a:pt x="437" y="153"/>
                    <a:pt x="395" y="267"/>
                    <a:pt x="389" y="326"/>
                  </a:cubicBezTo>
                  <a:cubicBezTo>
                    <a:pt x="158" y="410"/>
                    <a:pt x="0" y="326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42" name="Freeform 870"/>
            <p:cNvSpPr>
              <a:spLocks/>
            </p:cNvSpPr>
            <p:nvPr/>
          </p:nvSpPr>
          <p:spPr bwMode="auto">
            <a:xfrm>
              <a:off x="6885907" y="6091808"/>
              <a:ext cx="285750" cy="296863"/>
            </a:xfrm>
            <a:custGeom>
              <a:avLst/>
              <a:gdLst>
                <a:gd name="T0" fmla="*/ 85 w 170"/>
                <a:gd name="T1" fmla="*/ 0 h 177"/>
                <a:gd name="T2" fmla="*/ 60 w 170"/>
                <a:gd name="T3" fmla="*/ 3 h 177"/>
                <a:gd name="T4" fmla="*/ 85 w 170"/>
                <a:gd name="T5" fmla="*/ 44 h 177"/>
                <a:gd name="T6" fmla="*/ 43 w 170"/>
                <a:gd name="T7" fmla="*/ 88 h 177"/>
                <a:gd name="T8" fmla="*/ 4 w 170"/>
                <a:gd name="T9" fmla="*/ 62 h 177"/>
                <a:gd name="T10" fmla="*/ 0 w 170"/>
                <a:gd name="T11" fmla="*/ 88 h 177"/>
                <a:gd name="T12" fmla="*/ 85 w 170"/>
                <a:gd name="T13" fmla="*/ 177 h 177"/>
                <a:gd name="T14" fmla="*/ 170 w 170"/>
                <a:gd name="T15" fmla="*/ 88 h 177"/>
                <a:gd name="T16" fmla="*/ 85 w 170"/>
                <a:gd name="T1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7">
                  <a:moveTo>
                    <a:pt x="85" y="0"/>
                  </a:moveTo>
                  <a:cubicBezTo>
                    <a:pt x="76" y="0"/>
                    <a:pt x="68" y="1"/>
                    <a:pt x="60" y="3"/>
                  </a:cubicBezTo>
                  <a:cubicBezTo>
                    <a:pt x="75" y="10"/>
                    <a:pt x="85" y="26"/>
                    <a:pt x="85" y="44"/>
                  </a:cubicBezTo>
                  <a:cubicBezTo>
                    <a:pt x="85" y="68"/>
                    <a:pt x="66" y="88"/>
                    <a:pt x="43" y="88"/>
                  </a:cubicBezTo>
                  <a:cubicBezTo>
                    <a:pt x="25" y="88"/>
                    <a:pt x="11" y="77"/>
                    <a:pt x="4" y="62"/>
                  </a:cubicBezTo>
                  <a:cubicBezTo>
                    <a:pt x="2" y="70"/>
                    <a:pt x="0" y="79"/>
                    <a:pt x="0" y="88"/>
                  </a:cubicBezTo>
                  <a:cubicBezTo>
                    <a:pt x="0" y="137"/>
                    <a:pt x="38" y="177"/>
                    <a:pt x="85" y="177"/>
                  </a:cubicBezTo>
                  <a:cubicBezTo>
                    <a:pt x="132" y="177"/>
                    <a:pt x="170" y="137"/>
                    <a:pt x="170" y="88"/>
                  </a:cubicBezTo>
                  <a:cubicBezTo>
                    <a:pt x="170" y="39"/>
                    <a:pt x="132" y="0"/>
                    <a:pt x="85" y="0"/>
                  </a:cubicBezTo>
                  <a:close/>
                </a:path>
              </a:pathLst>
            </a:custGeom>
            <a:solidFill>
              <a:srgbClr val="62C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43" name="Oval 871"/>
            <p:cNvSpPr>
              <a:spLocks noChangeArrowheads="1"/>
            </p:cNvSpPr>
            <p:nvPr/>
          </p:nvSpPr>
          <p:spPr bwMode="auto">
            <a:xfrm>
              <a:off x="6965282" y="6175946"/>
              <a:ext cx="127000" cy="127000"/>
            </a:xfrm>
            <a:prstGeom prst="ellipse">
              <a:avLst/>
            </a:prstGeom>
            <a:solidFill>
              <a:srgbClr val="342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  <p:sp>
          <p:nvSpPr>
            <p:cNvPr id="144" name="Rectangle 2668"/>
            <p:cNvSpPr/>
            <p:nvPr/>
          </p:nvSpPr>
          <p:spPr>
            <a:xfrm flipH="1">
              <a:off x="7648558" y="5768017"/>
              <a:ext cx="295554" cy="734176"/>
            </a:xfrm>
            <a:custGeom>
              <a:avLst/>
              <a:gdLst>
                <a:gd name="connsiteX0" fmla="*/ 0 w 914400"/>
                <a:gd name="connsiteY0" fmla="*/ 0 h 810928"/>
                <a:gd name="connsiteX1" fmla="*/ 914400 w 914400"/>
                <a:gd name="connsiteY1" fmla="*/ 0 h 810928"/>
                <a:gd name="connsiteX2" fmla="*/ 914400 w 914400"/>
                <a:gd name="connsiteY2" fmla="*/ 810928 h 810928"/>
                <a:gd name="connsiteX3" fmla="*/ 0 w 914400"/>
                <a:gd name="connsiteY3" fmla="*/ 810928 h 810928"/>
                <a:gd name="connsiteX4" fmla="*/ 0 w 914400"/>
                <a:gd name="connsiteY4" fmla="*/ 0 h 810928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55514 w 914400"/>
                <a:gd name="connsiteY4" fmla="*/ 1809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156492 w 292223"/>
                <a:gd name="connsiteY0" fmla="*/ 0 h 1120491"/>
                <a:gd name="connsiteX1" fmla="*/ 292223 w 292223"/>
                <a:gd name="connsiteY1" fmla="*/ 309563 h 1120491"/>
                <a:gd name="connsiteX2" fmla="*/ 292223 w 292223"/>
                <a:gd name="connsiteY2" fmla="*/ 1120491 h 1120491"/>
                <a:gd name="connsiteX3" fmla="*/ 287461 w 292223"/>
                <a:gd name="connsiteY3" fmla="*/ 734728 h 1120491"/>
                <a:gd name="connsiteX4" fmla="*/ 0 w 292223"/>
                <a:gd name="connsiteY4" fmla="*/ 142877 h 1120491"/>
                <a:gd name="connsiteX5" fmla="*/ 156492 w 292223"/>
                <a:gd name="connsiteY5" fmla="*/ 0 h 1120491"/>
                <a:gd name="connsiteX0" fmla="*/ 156492 w 292223"/>
                <a:gd name="connsiteY0" fmla="*/ 0 h 1120491"/>
                <a:gd name="connsiteX1" fmla="*/ 292223 w 292223"/>
                <a:gd name="connsiteY1" fmla="*/ 309563 h 1120491"/>
                <a:gd name="connsiteX2" fmla="*/ 292223 w 292223"/>
                <a:gd name="connsiteY2" fmla="*/ 1120491 h 1120491"/>
                <a:gd name="connsiteX3" fmla="*/ 287461 w 292223"/>
                <a:gd name="connsiteY3" fmla="*/ 734728 h 1120491"/>
                <a:gd name="connsiteX4" fmla="*/ 0 w 292223"/>
                <a:gd name="connsiteY4" fmla="*/ 142877 h 1120491"/>
                <a:gd name="connsiteX5" fmla="*/ 156492 w 292223"/>
                <a:gd name="connsiteY5" fmla="*/ 0 h 1120491"/>
                <a:gd name="connsiteX0" fmla="*/ 159643 w 295374"/>
                <a:gd name="connsiteY0" fmla="*/ 0 h 1120491"/>
                <a:gd name="connsiteX1" fmla="*/ 295374 w 295374"/>
                <a:gd name="connsiteY1" fmla="*/ 309563 h 1120491"/>
                <a:gd name="connsiteX2" fmla="*/ 295374 w 295374"/>
                <a:gd name="connsiteY2" fmla="*/ 1120491 h 1120491"/>
                <a:gd name="connsiteX3" fmla="*/ 290612 w 295374"/>
                <a:gd name="connsiteY3" fmla="*/ 734728 h 1120491"/>
                <a:gd name="connsiteX4" fmla="*/ 3151 w 295374"/>
                <a:gd name="connsiteY4" fmla="*/ 142877 h 1120491"/>
                <a:gd name="connsiteX5" fmla="*/ 159643 w 295374"/>
                <a:gd name="connsiteY5" fmla="*/ 0 h 1120491"/>
                <a:gd name="connsiteX0" fmla="*/ 157269 w 293000"/>
                <a:gd name="connsiteY0" fmla="*/ 0 h 1120491"/>
                <a:gd name="connsiteX1" fmla="*/ 293000 w 293000"/>
                <a:gd name="connsiteY1" fmla="*/ 309563 h 1120491"/>
                <a:gd name="connsiteX2" fmla="*/ 293000 w 293000"/>
                <a:gd name="connsiteY2" fmla="*/ 1120491 h 1120491"/>
                <a:gd name="connsiteX3" fmla="*/ 288238 w 293000"/>
                <a:gd name="connsiteY3" fmla="*/ 734728 h 1120491"/>
                <a:gd name="connsiteX4" fmla="*/ 777 w 293000"/>
                <a:gd name="connsiteY4" fmla="*/ 142877 h 1120491"/>
                <a:gd name="connsiteX5" fmla="*/ 157269 w 293000"/>
                <a:gd name="connsiteY5" fmla="*/ 0 h 1120491"/>
                <a:gd name="connsiteX0" fmla="*/ 160415 w 296146"/>
                <a:gd name="connsiteY0" fmla="*/ 0 h 1120491"/>
                <a:gd name="connsiteX1" fmla="*/ 296146 w 296146"/>
                <a:gd name="connsiteY1" fmla="*/ 309563 h 1120491"/>
                <a:gd name="connsiteX2" fmla="*/ 296146 w 296146"/>
                <a:gd name="connsiteY2" fmla="*/ 1120491 h 1120491"/>
                <a:gd name="connsiteX3" fmla="*/ 291384 w 296146"/>
                <a:gd name="connsiteY3" fmla="*/ 734728 h 1120491"/>
                <a:gd name="connsiteX4" fmla="*/ 3923 w 296146"/>
                <a:gd name="connsiteY4" fmla="*/ 142877 h 1120491"/>
                <a:gd name="connsiteX5" fmla="*/ 160415 w 296146"/>
                <a:gd name="connsiteY5" fmla="*/ 0 h 1120491"/>
                <a:gd name="connsiteX0" fmla="*/ 159545 w 295276"/>
                <a:gd name="connsiteY0" fmla="*/ 0 h 1120491"/>
                <a:gd name="connsiteX1" fmla="*/ 295276 w 295276"/>
                <a:gd name="connsiteY1" fmla="*/ 309563 h 1120491"/>
                <a:gd name="connsiteX2" fmla="*/ 295276 w 295276"/>
                <a:gd name="connsiteY2" fmla="*/ 1120491 h 1120491"/>
                <a:gd name="connsiteX3" fmla="*/ 290514 w 295276"/>
                <a:gd name="connsiteY3" fmla="*/ 734728 h 1120491"/>
                <a:gd name="connsiteX4" fmla="*/ 3053 w 295276"/>
                <a:gd name="connsiteY4" fmla="*/ 142877 h 1120491"/>
                <a:gd name="connsiteX5" fmla="*/ 159545 w 295276"/>
                <a:gd name="connsiteY5" fmla="*/ 0 h 1120491"/>
                <a:gd name="connsiteX0" fmla="*/ 157629 w 293360"/>
                <a:gd name="connsiteY0" fmla="*/ 0 h 1120491"/>
                <a:gd name="connsiteX1" fmla="*/ 293360 w 293360"/>
                <a:gd name="connsiteY1" fmla="*/ 309563 h 1120491"/>
                <a:gd name="connsiteX2" fmla="*/ 293360 w 293360"/>
                <a:gd name="connsiteY2" fmla="*/ 1120491 h 1120491"/>
                <a:gd name="connsiteX3" fmla="*/ 288598 w 293360"/>
                <a:gd name="connsiteY3" fmla="*/ 734728 h 1120491"/>
                <a:gd name="connsiteX4" fmla="*/ 1137 w 293360"/>
                <a:gd name="connsiteY4" fmla="*/ 142877 h 1120491"/>
                <a:gd name="connsiteX5" fmla="*/ 157629 w 293360"/>
                <a:gd name="connsiteY5" fmla="*/ 0 h 1120491"/>
                <a:gd name="connsiteX0" fmla="*/ 157629 w 293360"/>
                <a:gd name="connsiteY0" fmla="*/ 0 h 734728"/>
                <a:gd name="connsiteX1" fmla="*/ 293360 w 293360"/>
                <a:gd name="connsiteY1" fmla="*/ 309563 h 734728"/>
                <a:gd name="connsiteX2" fmla="*/ 288598 w 293360"/>
                <a:gd name="connsiteY2" fmla="*/ 734728 h 734728"/>
                <a:gd name="connsiteX3" fmla="*/ 1137 w 293360"/>
                <a:gd name="connsiteY3" fmla="*/ 142877 h 734728"/>
                <a:gd name="connsiteX4" fmla="*/ 157629 w 293360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769 w 292992"/>
                <a:gd name="connsiteY0" fmla="*/ 19389 h 611240"/>
                <a:gd name="connsiteX1" fmla="*/ 292992 w 292992"/>
                <a:gd name="connsiteY1" fmla="*/ 186075 h 611240"/>
                <a:gd name="connsiteX2" fmla="*/ 290612 w 292992"/>
                <a:gd name="connsiteY2" fmla="*/ 611240 h 611240"/>
                <a:gd name="connsiteX3" fmla="*/ 769 w 292992"/>
                <a:gd name="connsiteY3" fmla="*/ 19389 h 611240"/>
                <a:gd name="connsiteX0" fmla="*/ 3348 w 281284"/>
                <a:gd name="connsiteY0" fmla="*/ 14693 h 670838"/>
                <a:gd name="connsiteX1" fmla="*/ 281284 w 281284"/>
                <a:gd name="connsiteY1" fmla="*/ 245673 h 670838"/>
                <a:gd name="connsiteX2" fmla="*/ 278904 w 281284"/>
                <a:gd name="connsiteY2" fmla="*/ 670838 h 670838"/>
                <a:gd name="connsiteX3" fmla="*/ 3348 w 281284"/>
                <a:gd name="connsiteY3" fmla="*/ 14693 h 670838"/>
                <a:gd name="connsiteX0" fmla="*/ 3348 w 281284"/>
                <a:gd name="connsiteY0" fmla="*/ 79856 h 736001"/>
                <a:gd name="connsiteX1" fmla="*/ 281284 w 281284"/>
                <a:gd name="connsiteY1" fmla="*/ 310836 h 736001"/>
                <a:gd name="connsiteX2" fmla="*/ 278904 w 281284"/>
                <a:gd name="connsiteY2" fmla="*/ 736001 h 736001"/>
                <a:gd name="connsiteX3" fmla="*/ 3348 w 281284"/>
                <a:gd name="connsiteY3" fmla="*/ 79856 h 736001"/>
                <a:gd name="connsiteX0" fmla="*/ 3348 w 281284"/>
                <a:gd name="connsiteY0" fmla="*/ 77931 h 734076"/>
                <a:gd name="connsiteX1" fmla="*/ 281284 w 281284"/>
                <a:gd name="connsiteY1" fmla="*/ 308911 h 734076"/>
                <a:gd name="connsiteX2" fmla="*/ 278904 w 281284"/>
                <a:gd name="connsiteY2" fmla="*/ 734076 h 734076"/>
                <a:gd name="connsiteX3" fmla="*/ 3348 w 281284"/>
                <a:gd name="connsiteY3" fmla="*/ 77931 h 734076"/>
                <a:gd name="connsiteX0" fmla="*/ 3348 w 281284"/>
                <a:gd name="connsiteY0" fmla="*/ 78892 h 735037"/>
                <a:gd name="connsiteX1" fmla="*/ 281284 w 281284"/>
                <a:gd name="connsiteY1" fmla="*/ 309872 h 735037"/>
                <a:gd name="connsiteX2" fmla="*/ 278904 w 281284"/>
                <a:gd name="connsiteY2" fmla="*/ 735037 h 735037"/>
                <a:gd name="connsiteX3" fmla="*/ 3348 w 281284"/>
                <a:gd name="connsiteY3" fmla="*/ 78892 h 735037"/>
                <a:gd name="connsiteX0" fmla="*/ 1948 w 287028"/>
                <a:gd name="connsiteY0" fmla="*/ 83111 h 729731"/>
                <a:gd name="connsiteX1" fmla="*/ 287028 w 287028"/>
                <a:gd name="connsiteY1" fmla="*/ 304566 h 729731"/>
                <a:gd name="connsiteX2" fmla="*/ 284648 w 287028"/>
                <a:gd name="connsiteY2" fmla="*/ 729731 h 729731"/>
                <a:gd name="connsiteX3" fmla="*/ 1948 w 287028"/>
                <a:gd name="connsiteY3" fmla="*/ 83111 h 729731"/>
                <a:gd name="connsiteX0" fmla="*/ 35486 w 320566"/>
                <a:gd name="connsiteY0" fmla="*/ 83111 h 729731"/>
                <a:gd name="connsiteX1" fmla="*/ 320566 w 320566"/>
                <a:gd name="connsiteY1" fmla="*/ 304566 h 729731"/>
                <a:gd name="connsiteX2" fmla="*/ 318186 w 320566"/>
                <a:gd name="connsiteY2" fmla="*/ 729731 h 729731"/>
                <a:gd name="connsiteX3" fmla="*/ 35486 w 320566"/>
                <a:gd name="connsiteY3" fmla="*/ 173599 h 729731"/>
                <a:gd name="connsiteX4" fmla="*/ 35486 w 320566"/>
                <a:gd name="connsiteY4" fmla="*/ 83111 h 729731"/>
                <a:gd name="connsiteX0" fmla="*/ 1 w 285081"/>
                <a:gd name="connsiteY0" fmla="*/ 22732 h 578864"/>
                <a:gd name="connsiteX1" fmla="*/ 285081 w 285081"/>
                <a:gd name="connsiteY1" fmla="*/ 153699 h 578864"/>
                <a:gd name="connsiteX2" fmla="*/ 282701 w 285081"/>
                <a:gd name="connsiteY2" fmla="*/ 578864 h 578864"/>
                <a:gd name="connsiteX3" fmla="*/ 1 w 285081"/>
                <a:gd name="connsiteY3" fmla="*/ 22732 h 578864"/>
                <a:gd name="connsiteX0" fmla="*/ 1 w 280318"/>
                <a:gd name="connsiteY0" fmla="*/ 15193 h 657050"/>
                <a:gd name="connsiteX1" fmla="*/ 280318 w 280318"/>
                <a:gd name="connsiteY1" fmla="*/ 231885 h 657050"/>
                <a:gd name="connsiteX2" fmla="*/ 277938 w 280318"/>
                <a:gd name="connsiteY2" fmla="*/ 657050 h 657050"/>
                <a:gd name="connsiteX3" fmla="*/ 1 w 280318"/>
                <a:gd name="connsiteY3" fmla="*/ 15193 h 657050"/>
                <a:gd name="connsiteX0" fmla="*/ 1 w 280318"/>
                <a:gd name="connsiteY0" fmla="*/ 85467 h 727324"/>
                <a:gd name="connsiteX1" fmla="*/ 280318 w 280318"/>
                <a:gd name="connsiteY1" fmla="*/ 302159 h 727324"/>
                <a:gd name="connsiteX2" fmla="*/ 277938 w 280318"/>
                <a:gd name="connsiteY2" fmla="*/ 727324 h 727324"/>
                <a:gd name="connsiteX3" fmla="*/ 1 w 280318"/>
                <a:gd name="connsiteY3" fmla="*/ 85467 h 727324"/>
                <a:gd name="connsiteX0" fmla="*/ 1 w 280318"/>
                <a:gd name="connsiteY0" fmla="*/ 92304 h 734161"/>
                <a:gd name="connsiteX1" fmla="*/ 280318 w 280318"/>
                <a:gd name="connsiteY1" fmla="*/ 308996 h 734161"/>
                <a:gd name="connsiteX2" fmla="*/ 277938 w 280318"/>
                <a:gd name="connsiteY2" fmla="*/ 734161 h 734161"/>
                <a:gd name="connsiteX3" fmla="*/ 1 w 280318"/>
                <a:gd name="connsiteY3" fmla="*/ 92304 h 734161"/>
                <a:gd name="connsiteX0" fmla="*/ 15433 w 295750"/>
                <a:gd name="connsiteY0" fmla="*/ 92304 h 734161"/>
                <a:gd name="connsiteX1" fmla="*/ 295750 w 295750"/>
                <a:gd name="connsiteY1" fmla="*/ 308996 h 734161"/>
                <a:gd name="connsiteX2" fmla="*/ 293370 w 295750"/>
                <a:gd name="connsiteY2" fmla="*/ 734161 h 734161"/>
                <a:gd name="connsiteX3" fmla="*/ 15433 w 295750"/>
                <a:gd name="connsiteY3" fmla="*/ 92304 h 734161"/>
                <a:gd name="connsiteX0" fmla="*/ 18213 w 298530"/>
                <a:gd name="connsiteY0" fmla="*/ 92304 h 734161"/>
                <a:gd name="connsiteX1" fmla="*/ 298530 w 298530"/>
                <a:gd name="connsiteY1" fmla="*/ 308996 h 734161"/>
                <a:gd name="connsiteX2" fmla="*/ 296150 w 298530"/>
                <a:gd name="connsiteY2" fmla="*/ 734161 h 734161"/>
                <a:gd name="connsiteX3" fmla="*/ 18213 w 298530"/>
                <a:gd name="connsiteY3" fmla="*/ 92304 h 734161"/>
                <a:gd name="connsiteX0" fmla="*/ 15282 w 295599"/>
                <a:gd name="connsiteY0" fmla="*/ 92304 h 734161"/>
                <a:gd name="connsiteX1" fmla="*/ 295599 w 295599"/>
                <a:gd name="connsiteY1" fmla="*/ 308996 h 734161"/>
                <a:gd name="connsiteX2" fmla="*/ 293219 w 295599"/>
                <a:gd name="connsiteY2" fmla="*/ 734161 h 734161"/>
                <a:gd name="connsiteX3" fmla="*/ 15282 w 295599"/>
                <a:gd name="connsiteY3" fmla="*/ 92304 h 734161"/>
                <a:gd name="connsiteX0" fmla="*/ 6287 w 286604"/>
                <a:gd name="connsiteY0" fmla="*/ 92304 h 734161"/>
                <a:gd name="connsiteX1" fmla="*/ 286604 w 286604"/>
                <a:gd name="connsiteY1" fmla="*/ 308996 h 734161"/>
                <a:gd name="connsiteX2" fmla="*/ 284224 w 286604"/>
                <a:gd name="connsiteY2" fmla="*/ 734161 h 734161"/>
                <a:gd name="connsiteX3" fmla="*/ 6287 w 286604"/>
                <a:gd name="connsiteY3" fmla="*/ 92304 h 734161"/>
                <a:gd name="connsiteX0" fmla="*/ 14568 w 294885"/>
                <a:gd name="connsiteY0" fmla="*/ 92304 h 734161"/>
                <a:gd name="connsiteX1" fmla="*/ 294885 w 294885"/>
                <a:gd name="connsiteY1" fmla="*/ 308996 h 734161"/>
                <a:gd name="connsiteX2" fmla="*/ 292505 w 294885"/>
                <a:gd name="connsiteY2" fmla="*/ 734161 h 734161"/>
                <a:gd name="connsiteX3" fmla="*/ 14568 w 294885"/>
                <a:gd name="connsiteY3" fmla="*/ 92304 h 734161"/>
                <a:gd name="connsiteX0" fmla="*/ 15237 w 295554"/>
                <a:gd name="connsiteY0" fmla="*/ 92304 h 734176"/>
                <a:gd name="connsiteX1" fmla="*/ 295554 w 295554"/>
                <a:gd name="connsiteY1" fmla="*/ 308996 h 734176"/>
                <a:gd name="connsiteX2" fmla="*/ 293174 w 295554"/>
                <a:gd name="connsiteY2" fmla="*/ 734161 h 734176"/>
                <a:gd name="connsiteX3" fmla="*/ 15237 w 295554"/>
                <a:gd name="connsiteY3" fmla="*/ 92304 h 7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54" h="734176">
                  <a:moveTo>
                    <a:pt x="15237" y="92304"/>
                  </a:moveTo>
                  <a:cubicBezTo>
                    <a:pt x="206134" y="-159532"/>
                    <a:pt x="281774" y="168682"/>
                    <a:pt x="295554" y="308996"/>
                  </a:cubicBezTo>
                  <a:cubicBezTo>
                    <a:pt x="293967" y="450718"/>
                    <a:pt x="294761" y="592439"/>
                    <a:pt x="293174" y="734161"/>
                  </a:cubicBezTo>
                  <a:cubicBezTo>
                    <a:pt x="169460" y="736144"/>
                    <a:pt x="-61360" y="553690"/>
                    <a:pt x="15237" y="92304"/>
                  </a:cubicBezTo>
                  <a:close/>
                </a:path>
              </a:pathLst>
            </a:custGeom>
            <a:solidFill>
              <a:srgbClr val="EFC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45" name="Rectangle 2668"/>
            <p:cNvSpPr/>
            <p:nvPr/>
          </p:nvSpPr>
          <p:spPr>
            <a:xfrm>
              <a:off x="4734562" y="5768017"/>
              <a:ext cx="295554" cy="734176"/>
            </a:xfrm>
            <a:custGeom>
              <a:avLst/>
              <a:gdLst>
                <a:gd name="connsiteX0" fmla="*/ 0 w 914400"/>
                <a:gd name="connsiteY0" fmla="*/ 0 h 810928"/>
                <a:gd name="connsiteX1" fmla="*/ 914400 w 914400"/>
                <a:gd name="connsiteY1" fmla="*/ 0 h 810928"/>
                <a:gd name="connsiteX2" fmla="*/ 914400 w 914400"/>
                <a:gd name="connsiteY2" fmla="*/ 810928 h 810928"/>
                <a:gd name="connsiteX3" fmla="*/ 0 w 914400"/>
                <a:gd name="connsiteY3" fmla="*/ 810928 h 810928"/>
                <a:gd name="connsiteX4" fmla="*/ 0 w 914400"/>
                <a:gd name="connsiteY4" fmla="*/ 0 h 810928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778669 w 914400"/>
                <a:gd name="connsiteY4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55514 w 914400"/>
                <a:gd name="connsiteY4" fmla="*/ 1809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778669 w 914400"/>
                <a:gd name="connsiteY0" fmla="*/ 0 h 1120491"/>
                <a:gd name="connsiteX1" fmla="*/ 914400 w 914400"/>
                <a:gd name="connsiteY1" fmla="*/ 309563 h 1120491"/>
                <a:gd name="connsiteX2" fmla="*/ 914400 w 914400"/>
                <a:gd name="connsiteY2" fmla="*/ 1120491 h 1120491"/>
                <a:gd name="connsiteX3" fmla="*/ 0 w 914400"/>
                <a:gd name="connsiteY3" fmla="*/ 1120491 h 1120491"/>
                <a:gd name="connsiteX4" fmla="*/ 622177 w 914400"/>
                <a:gd name="connsiteY4" fmla="*/ 142877 h 1120491"/>
                <a:gd name="connsiteX5" fmla="*/ 778669 w 914400"/>
                <a:gd name="connsiteY5" fmla="*/ 0 h 1120491"/>
                <a:gd name="connsiteX0" fmla="*/ 156492 w 292223"/>
                <a:gd name="connsiteY0" fmla="*/ 0 h 1120491"/>
                <a:gd name="connsiteX1" fmla="*/ 292223 w 292223"/>
                <a:gd name="connsiteY1" fmla="*/ 309563 h 1120491"/>
                <a:gd name="connsiteX2" fmla="*/ 292223 w 292223"/>
                <a:gd name="connsiteY2" fmla="*/ 1120491 h 1120491"/>
                <a:gd name="connsiteX3" fmla="*/ 287461 w 292223"/>
                <a:gd name="connsiteY3" fmla="*/ 734728 h 1120491"/>
                <a:gd name="connsiteX4" fmla="*/ 0 w 292223"/>
                <a:gd name="connsiteY4" fmla="*/ 142877 h 1120491"/>
                <a:gd name="connsiteX5" fmla="*/ 156492 w 292223"/>
                <a:gd name="connsiteY5" fmla="*/ 0 h 1120491"/>
                <a:gd name="connsiteX0" fmla="*/ 156492 w 292223"/>
                <a:gd name="connsiteY0" fmla="*/ 0 h 1120491"/>
                <a:gd name="connsiteX1" fmla="*/ 292223 w 292223"/>
                <a:gd name="connsiteY1" fmla="*/ 309563 h 1120491"/>
                <a:gd name="connsiteX2" fmla="*/ 292223 w 292223"/>
                <a:gd name="connsiteY2" fmla="*/ 1120491 h 1120491"/>
                <a:gd name="connsiteX3" fmla="*/ 287461 w 292223"/>
                <a:gd name="connsiteY3" fmla="*/ 734728 h 1120491"/>
                <a:gd name="connsiteX4" fmla="*/ 0 w 292223"/>
                <a:gd name="connsiteY4" fmla="*/ 142877 h 1120491"/>
                <a:gd name="connsiteX5" fmla="*/ 156492 w 292223"/>
                <a:gd name="connsiteY5" fmla="*/ 0 h 1120491"/>
                <a:gd name="connsiteX0" fmla="*/ 159643 w 295374"/>
                <a:gd name="connsiteY0" fmla="*/ 0 h 1120491"/>
                <a:gd name="connsiteX1" fmla="*/ 295374 w 295374"/>
                <a:gd name="connsiteY1" fmla="*/ 309563 h 1120491"/>
                <a:gd name="connsiteX2" fmla="*/ 295374 w 295374"/>
                <a:gd name="connsiteY2" fmla="*/ 1120491 h 1120491"/>
                <a:gd name="connsiteX3" fmla="*/ 290612 w 295374"/>
                <a:gd name="connsiteY3" fmla="*/ 734728 h 1120491"/>
                <a:gd name="connsiteX4" fmla="*/ 3151 w 295374"/>
                <a:gd name="connsiteY4" fmla="*/ 142877 h 1120491"/>
                <a:gd name="connsiteX5" fmla="*/ 159643 w 295374"/>
                <a:gd name="connsiteY5" fmla="*/ 0 h 1120491"/>
                <a:gd name="connsiteX0" fmla="*/ 157269 w 293000"/>
                <a:gd name="connsiteY0" fmla="*/ 0 h 1120491"/>
                <a:gd name="connsiteX1" fmla="*/ 293000 w 293000"/>
                <a:gd name="connsiteY1" fmla="*/ 309563 h 1120491"/>
                <a:gd name="connsiteX2" fmla="*/ 293000 w 293000"/>
                <a:gd name="connsiteY2" fmla="*/ 1120491 h 1120491"/>
                <a:gd name="connsiteX3" fmla="*/ 288238 w 293000"/>
                <a:gd name="connsiteY3" fmla="*/ 734728 h 1120491"/>
                <a:gd name="connsiteX4" fmla="*/ 777 w 293000"/>
                <a:gd name="connsiteY4" fmla="*/ 142877 h 1120491"/>
                <a:gd name="connsiteX5" fmla="*/ 157269 w 293000"/>
                <a:gd name="connsiteY5" fmla="*/ 0 h 1120491"/>
                <a:gd name="connsiteX0" fmla="*/ 160415 w 296146"/>
                <a:gd name="connsiteY0" fmla="*/ 0 h 1120491"/>
                <a:gd name="connsiteX1" fmla="*/ 296146 w 296146"/>
                <a:gd name="connsiteY1" fmla="*/ 309563 h 1120491"/>
                <a:gd name="connsiteX2" fmla="*/ 296146 w 296146"/>
                <a:gd name="connsiteY2" fmla="*/ 1120491 h 1120491"/>
                <a:gd name="connsiteX3" fmla="*/ 291384 w 296146"/>
                <a:gd name="connsiteY3" fmla="*/ 734728 h 1120491"/>
                <a:gd name="connsiteX4" fmla="*/ 3923 w 296146"/>
                <a:gd name="connsiteY4" fmla="*/ 142877 h 1120491"/>
                <a:gd name="connsiteX5" fmla="*/ 160415 w 296146"/>
                <a:gd name="connsiteY5" fmla="*/ 0 h 1120491"/>
                <a:gd name="connsiteX0" fmla="*/ 159545 w 295276"/>
                <a:gd name="connsiteY0" fmla="*/ 0 h 1120491"/>
                <a:gd name="connsiteX1" fmla="*/ 295276 w 295276"/>
                <a:gd name="connsiteY1" fmla="*/ 309563 h 1120491"/>
                <a:gd name="connsiteX2" fmla="*/ 295276 w 295276"/>
                <a:gd name="connsiteY2" fmla="*/ 1120491 h 1120491"/>
                <a:gd name="connsiteX3" fmla="*/ 290514 w 295276"/>
                <a:gd name="connsiteY3" fmla="*/ 734728 h 1120491"/>
                <a:gd name="connsiteX4" fmla="*/ 3053 w 295276"/>
                <a:gd name="connsiteY4" fmla="*/ 142877 h 1120491"/>
                <a:gd name="connsiteX5" fmla="*/ 159545 w 295276"/>
                <a:gd name="connsiteY5" fmla="*/ 0 h 1120491"/>
                <a:gd name="connsiteX0" fmla="*/ 157629 w 293360"/>
                <a:gd name="connsiteY0" fmla="*/ 0 h 1120491"/>
                <a:gd name="connsiteX1" fmla="*/ 293360 w 293360"/>
                <a:gd name="connsiteY1" fmla="*/ 309563 h 1120491"/>
                <a:gd name="connsiteX2" fmla="*/ 293360 w 293360"/>
                <a:gd name="connsiteY2" fmla="*/ 1120491 h 1120491"/>
                <a:gd name="connsiteX3" fmla="*/ 288598 w 293360"/>
                <a:gd name="connsiteY3" fmla="*/ 734728 h 1120491"/>
                <a:gd name="connsiteX4" fmla="*/ 1137 w 293360"/>
                <a:gd name="connsiteY4" fmla="*/ 142877 h 1120491"/>
                <a:gd name="connsiteX5" fmla="*/ 157629 w 293360"/>
                <a:gd name="connsiteY5" fmla="*/ 0 h 1120491"/>
                <a:gd name="connsiteX0" fmla="*/ 157629 w 293360"/>
                <a:gd name="connsiteY0" fmla="*/ 0 h 734728"/>
                <a:gd name="connsiteX1" fmla="*/ 293360 w 293360"/>
                <a:gd name="connsiteY1" fmla="*/ 309563 h 734728"/>
                <a:gd name="connsiteX2" fmla="*/ 288598 w 293360"/>
                <a:gd name="connsiteY2" fmla="*/ 734728 h 734728"/>
                <a:gd name="connsiteX3" fmla="*/ 1137 w 293360"/>
                <a:gd name="connsiteY3" fmla="*/ 142877 h 734728"/>
                <a:gd name="connsiteX4" fmla="*/ 157629 w 293360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157261 w 292992"/>
                <a:gd name="connsiteY0" fmla="*/ 0 h 734728"/>
                <a:gd name="connsiteX1" fmla="*/ 292992 w 292992"/>
                <a:gd name="connsiteY1" fmla="*/ 309563 h 734728"/>
                <a:gd name="connsiteX2" fmla="*/ 290612 w 292992"/>
                <a:gd name="connsiteY2" fmla="*/ 734728 h 734728"/>
                <a:gd name="connsiteX3" fmla="*/ 769 w 292992"/>
                <a:gd name="connsiteY3" fmla="*/ 142877 h 734728"/>
                <a:gd name="connsiteX4" fmla="*/ 157261 w 292992"/>
                <a:gd name="connsiteY4" fmla="*/ 0 h 734728"/>
                <a:gd name="connsiteX0" fmla="*/ 769 w 292992"/>
                <a:gd name="connsiteY0" fmla="*/ 19389 h 611240"/>
                <a:gd name="connsiteX1" fmla="*/ 292992 w 292992"/>
                <a:gd name="connsiteY1" fmla="*/ 186075 h 611240"/>
                <a:gd name="connsiteX2" fmla="*/ 290612 w 292992"/>
                <a:gd name="connsiteY2" fmla="*/ 611240 h 611240"/>
                <a:gd name="connsiteX3" fmla="*/ 769 w 292992"/>
                <a:gd name="connsiteY3" fmla="*/ 19389 h 611240"/>
                <a:gd name="connsiteX0" fmla="*/ 3348 w 281284"/>
                <a:gd name="connsiteY0" fmla="*/ 14693 h 670838"/>
                <a:gd name="connsiteX1" fmla="*/ 281284 w 281284"/>
                <a:gd name="connsiteY1" fmla="*/ 245673 h 670838"/>
                <a:gd name="connsiteX2" fmla="*/ 278904 w 281284"/>
                <a:gd name="connsiteY2" fmla="*/ 670838 h 670838"/>
                <a:gd name="connsiteX3" fmla="*/ 3348 w 281284"/>
                <a:gd name="connsiteY3" fmla="*/ 14693 h 670838"/>
                <a:gd name="connsiteX0" fmla="*/ 3348 w 281284"/>
                <a:gd name="connsiteY0" fmla="*/ 79856 h 736001"/>
                <a:gd name="connsiteX1" fmla="*/ 281284 w 281284"/>
                <a:gd name="connsiteY1" fmla="*/ 310836 h 736001"/>
                <a:gd name="connsiteX2" fmla="*/ 278904 w 281284"/>
                <a:gd name="connsiteY2" fmla="*/ 736001 h 736001"/>
                <a:gd name="connsiteX3" fmla="*/ 3348 w 281284"/>
                <a:gd name="connsiteY3" fmla="*/ 79856 h 736001"/>
                <a:gd name="connsiteX0" fmla="*/ 3348 w 281284"/>
                <a:gd name="connsiteY0" fmla="*/ 77931 h 734076"/>
                <a:gd name="connsiteX1" fmla="*/ 281284 w 281284"/>
                <a:gd name="connsiteY1" fmla="*/ 308911 h 734076"/>
                <a:gd name="connsiteX2" fmla="*/ 278904 w 281284"/>
                <a:gd name="connsiteY2" fmla="*/ 734076 h 734076"/>
                <a:gd name="connsiteX3" fmla="*/ 3348 w 281284"/>
                <a:gd name="connsiteY3" fmla="*/ 77931 h 734076"/>
                <a:gd name="connsiteX0" fmla="*/ 3348 w 281284"/>
                <a:gd name="connsiteY0" fmla="*/ 78892 h 735037"/>
                <a:gd name="connsiteX1" fmla="*/ 281284 w 281284"/>
                <a:gd name="connsiteY1" fmla="*/ 309872 h 735037"/>
                <a:gd name="connsiteX2" fmla="*/ 278904 w 281284"/>
                <a:gd name="connsiteY2" fmla="*/ 735037 h 735037"/>
                <a:gd name="connsiteX3" fmla="*/ 3348 w 281284"/>
                <a:gd name="connsiteY3" fmla="*/ 78892 h 735037"/>
                <a:gd name="connsiteX0" fmla="*/ 1948 w 287028"/>
                <a:gd name="connsiteY0" fmla="*/ 83111 h 729731"/>
                <a:gd name="connsiteX1" fmla="*/ 287028 w 287028"/>
                <a:gd name="connsiteY1" fmla="*/ 304566 h 729731"/>
                <a:gd name="connsiteX2" fmla="*/ 284648 w 287028"/>
                <a:gd name="connsiteY2" fmla="*/ 729731 h 729731"/>
                <a:gd name="connsiteX3" fmla="*/ 1948 w 287028"/>
                <a:gd name="connsiteY3" fmla="*/ 83111 h 729731"/>
                <a:gd name="connsiteX0" fmla="*/ 35486 w 320566"/>
                <a:gd name="connsiteY0" fmla="*/ 83111 h 729731"/>
                <a:gd name="connsiteX1" fmla="*/ 320566 w 320566"/>
                <a:gd name="connsiteY1" fmla="*/ 304566 h 729731"/>
                <a:gd name="connsiteX2" fmla="*/ 318186 w 320566"/>
                <a:gd name="connsiteY2" fmla="*/ 729731 h 729731"/>
                <a:gd name="connsiteX3" fmla="*/ 35486 w 320566"/>
                <a:gd name="connsiteY3" fmla="*/ 173599 h 729731"/>
                <a:gd name="connsiteX4" fmla="*/ 35486 w 320566"/>
                <a:gd name="connsiteY4" fmla="*/ 83111 h 729731"/>
                <a:gd name="connsiteX0" fmla="*/ 1 w 285081"/>
                <a:gd name="connsiteY0" fmla="*/ 22732 h 578864"/>
                <a:gd name="connsiteX1" fmla="*/ 285081 w 285081"/>
                <a:gd name="connsiteY1" fmla="*/ 153699 h 578864"/>
                <a:gd name="connsiteX2" fmla="*/ 282701 w 285081"/>
                <a:gd name="connsiteY2" fmla="*/ 578864 h 578864"/>
                <a:gd name="connsiteX3" fmla="*/ 1 w 285081"/>
                <a:gd name="connsiteY3" fmla="*/ 22732 h 578864"/>
                <a:gd name="connsiteX0" fmla="*/ 1 w 280318"/>
                <a:gd name="connsiteY0" fmla="*/ 15193 h 657050"/>
                <a:gd name="connsiteX1" fmla="*/ 280318 w 280318"/>
                <a:gd name="connsiteY1" fmla="*/ 231885 h 657050"/>
                <a:gd name="connsiteX2" fmla="*/ 277938 w 280318"/>
                <a:gd name="connsiteY2" fmla="*/ 657050 h 657050"/>
                <a:gd name="connsiteX3" fmla="*/ 1 w 280318"/>
                <a:gd name="connsiteY3" fmla="*/ 15193 h 657050"/>
                <a:gd name="connsiteX0" fmla="*/ 1 w 280318"/>
                <a:gd name="connsiteY0" fmla="*/ 85467 h 727324"/>
                <a:gd name="connsiteX1" fmla="*/ 280318 w 280318"/>
                <a:gd name="connsiteY1" fmla="*/ 302159 h 727324"/>
                <a:gd name="connsiteX2" fmla="*/ 277938 w 280318"/>
                <a:gd name="connsiteY2" fmla="*/ 727324 h 727324"/>
                <a:gd name="connsiteX3" fmla="*/ 1 w 280318"/>
                <a:gd name="connsiteY3" fmla="*/ 85467 h 727324"/>
                <a:gd name="connsiteX0" fmla="*/ 1 w 280318"/>
                <a:gd name="connsiteY0" fmla="*/ 92304 h 734161"/>
                <a:gd name="connsiteX1" fmla="*/ 280318 w 280318"/>
                <a:gd name="connsiteY1" fmla="*/ 308996 h 734161"/>
                <a:gd name="connsiteX2" fmla="*/ 277938 w 280318"/>
                <a:gd name="connsiteY2" fmla="*/ 734161 h 734161"/>
                <a:gd name="connsiteX3" fmla="*/ 1 w 280318"/>
                <a:gd name="connsiteY3" fmla="*/ 92304 h 734161"/>
                <a:gd name="connsiteX0" fmla="*/ 15433 w 295750"/>
                <a:gd name="connsiteY0" fmla="*/ 92304 h 734161"/>
                <a:gd name="connsiteX1" fmla="*/ 295750 w 295750"/>
                <a:gd name="connsiteY1" fmla="*/ 308996 h 734161"/>
                <a:gd name="connsiteX2" fmla="*/ 293370 w 295750"/>
                <a:gd name="connsiteY2" fmla="*/ 734161 h 734161"/>
                <a:gd name="connsiteX3" fmla="*/ 15433 w 295750"/>
                <a:gd name="connsiteY3" fmla="*/ 92304 h 734161"/>
                <a:gd name="connsiteX0" fmla="*/ 18213 w 298530"/>
                <a:gd name="connsiteY0" fmla="*/ 92304 h 734161"/>
                <a:gd name="connsiteX1" fmla="*/ 298530 w 298530"/>
                <a:gd name="connsiteY1" fmla="*/ 308996 h 734161"/>
                <a:gd name="connsiteX2" fmla="*/ 296150 w 298530"/>
                <a:gd name="connsiteY2" fmla="*/ 734161 h 734161"/>
                <a:gd name="connsiteX3" fmla="*/ 18213 w 298530"/>
                <a:gd name="connsiteY3" fmla="*/ 92304 h 734161"/>
                <a:gd name="connsiteX0" fmla="*/ 15282 w 295599"/>
                <a:gd name="connsiteY0" fmla="*/ 92304 h 734161"/>
                <a:gd name="connsiteX1" fmla="*/ 295599 w 295599"/>
                <a:gd name="connsiteY1" fmla="*/ 308996 h 734161"/>
                <a:gd name="connsiteX2" fmla="*/ 293219 w 295599"/>
                <a:gd name="connsiteY2" fmla="*/ 734161 h 734161"/>
                <a:gd name="connsiteX3" fmla="*/ 15282 w 295599"/>
                <a:gd name="connsiteY3" fmla="*/ 92304 h 734161"/>
                <a:gd name="connsiteX0" fmla="*/ 6287 w 286604"/>
                <a:gd name="connsiteY0" fmla="*/ 92304 h 734161"/>
                <a:gd name="connsiteX1" fmla="*/ 286604 w 286604"/>
                <a:gd name="connsiteY1" fmla="*/ 308996 h 734161"/>
                <a:gd name="connsiteX2" fmla="*/ 284224 w 286604"/>
                <a:gd name="connsiteY2" fmla="*/ 734161 h 734161"/>
                <a:gd name="connsiteX3" fmla="*/ 6287 w 286604"/>
                <a:gd name="connsiteY3" fmla="*/ 92304 h 734161"/>
                <a:gd name="connsiteX0" fmla="*/ 14568 w 294885"/>
                <a:gd name="connsiteY0" fmla="*/ 92304 h 734161"/>
                <a:gd name="connsiteX1" fmla="*/ 294885 w 294885"/>
                <a:gd name="connsiteY1" fmla="*/ 308996 h 734161"/>
                <a:gd name="connsiteX2" fmla="*/ 292505 w 294885"/>
                <a:gd name="connsiteY2" fmla="*/ 734161 h 734161"/>
                <a:gd name="connsiteX3" fmla="*/ 14568 w 294885"/>
                <a:gd name="connsiteY3" fmla="*/ 92304 h 734161"/>
                <a:gd name="connsiteX0" fmla="*/ 15237 w 295554"/>
                <a:gd name="connsiteY0" fmla="*/ 92304 h 734176"/>
                <a:gd name="connsiteX1" fmla="*/ 295554 w 295554"/>
                <a:gd name="connsiteY1" fmla="*/ 308996 h 734176"/>
                <a:gd name="connsiteX2" fmla="*/ 293174 w 295554"/>
                <a:gd name="connsiteY2" fmla="*/ 734161 h 734176"/>
                <a:gd name="connsiteX3" fmla="*/ 15237 w 295554"/>
                <a:gd name="connsiteY3" fmla="*/ 92304 h 73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54" h="734176">
                  <a:moveTo>
                    <a:pt x="15237" y="92304"/>
                  </a:moveTo>
                  <a:cubicBezTo>
                    <a:pt x="206134" y="-159532"/>
                    <a:pt x="281774" y="168682"/>
                    <a:pt x="295554" y="308996"/>
                  </a:cubicBezTo>
                  <a:cubicBezTo>
                    <a:pt x="293967" y="450718"/>
                    <a:pt x="294761" y="592439"/>
                    <a:pt x="293174" y="734161"/>
                  </a:cubicBezTo>
                  <a:cubicBezTo>
                    <a:pt x="169460" y="736144"/>
                    <a:pt x="-61360" y="553690"/>
                    <a:pt x="15237" y="92304"/>
                  </a:cubicBezTo>
                  <a:close/>
                </a:path>
              </a:pathLst>
            </a:custGeom>
            <a:solidFill>
              <a:srgbClr val="EFC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46" name="Freeform 865"/>
            <p:cNvSpPr>
              <a:spLocks/>
            </p:cNvSpPr>
            <p:nvPr/>
          </p:nvSpPr>
          <p:spPr bwMode="auto">
            <a:xfrm>
              <a:off x="4899943" y="3805808"/>
              <a:ext cx="3094040" cy="2744788"/>
            </a:xfrm>
            <a:custGeom>
              <a:avLst/>
              <a:gdLst>
                <a:gd name="T0" fmla="*/ 1705 w 1846"/>
                <a:gd name="T1" fmla="*/ 508 h 1637"/>
                <a:gd name="T2" fmla="*/ 1803 w 1846"/>
                <a:gd name="T3" fmla="*/ 326 h 1637"/>
                <a:gd name="T4" fmla="*/ 1626 w 1846"/>
                <a:gd name="T5" fmla="*/ 300 h 1637"/>
                <a:gd name="T6" fmla="*/ 1729 w 1846"/>
                <a:gd name="T7" fmla="*/ 160 h 1637"/>
                <a:gd name="T8" fmla="*/ 1392 w 1846"/>
                <a:gd name="T9" fmla="*/ 224 h 1637"/>
                <a:gd name="T10" fmla="*/ 1502 w 1846"/>
                <a:gd name="T11" fmla="*/ 68 h 1637"/>
                <a:gd name="T12" fmla="*/ 1000 w 1846"/>
                <a:gd name="T13" fmla="*/ 138 h 1637"/>
                <a:gd name="T14" fmla="*/ 1178 w 1846"/>
                <a:gd name="T15" fmla="*/ 21 h 1637"/>
                <a:gd name="T16" fmla="*/ 301 w 1846"/>
                <a:gd name="T17" fmla="*/ 300 h 1637"/>
                <a:gd name="T18" fmla="*/ 46 w 1846"/>
                <a:gd name="T19" fmla="*/ 711 h 1637"/>
                <a:gd name="T20" fmla="*/ 46 w 1846"/>
                <a:gd name="T21" fmla="*/ 711 h 1637"/>
                <a:gd name="T22" fmla="*/ 16 w 1846"/>
                <a:gd name="T23" fmla="*/ 815 h 1637"/>
                <a:gd name="T24" fmla="*/ 14 w 1846"/>
                <a:gd name="T25" fmla="*/ 1067 h 1637"/>
                <a:gd name="T26" fmla="*/ 54 w 1846"/>
                <a:gd name="T27" fmla="*/ 1312 h 1637"/>
                <a:gd name="T28" fmla="*/ 83 w 1846"/>
                <a:gd name="T29" fmla="*/ 1568 h 1637"/>
                <a:gd name="T30" fmla="*/ 150 w 1846"/>
                <a:gd name="T31" fmla="*/ 1605 h 1637"/>
                <a:gd name="T32" fmla="*/ 122 w 1846"/>
                <a:gd name="T33" fmla="*/ 1193 h 1637"/>
                <a:gd name="T34" fmla="*/ 349 w 1846"/>
                <a:gd name="T35" fmla="*/ 681 h 1637"/>
                <a:gd name="T36" fmla="*/ 873 w 1846"/>
                <a:gd name="T37" fmla="*/ 685 h 1637"/>
                <a:gd name="T38" fmla="*/ 1365 w 1846"/>
                <a:gd name="T39" fmla="*/ 681 h 1637"/>
                <a:gd name="T40" fmla="*/ 1592 w 1846"/>
                <a:gd name="T41" fmla="*/ 1193 h 1637"/>
                <a:gd name="T42" fmla="*/ 1561 w 1846"/>
                <a:gd name="T43" fmla="*/ 1637 h 1637"/>
                <a:gd name="T44" fmla="*/ 1585 w 1846"/>
                <a:gd name="T45" fmla="*/ 1612 h 1637"/>
                <a:gd name="T46" fmla="*/ 1630 w 1846"/>
                <a:gd name="T47" fmla="*/ 1566 h 1637"/>
                <a:gd name="T48" fmla="*/ 1660 w 1846"/>
                <a:gd name="T49" fmla="*/ 1312 h 1637"/>
                <a:gd name="T50" fmla="*/ 1700 w 1846"/>
                <a:gd name="T51" fmla="*/ 1068 h 1637"/>
                <a:gd name="T52" fmla="*/ 1846 w 1846"/>
                <a:gd name="T53" fmla="*/ 541 h 1637"/>
                <a:gd name="T54" fmla="*/ 1705 w 1846"/>
                <a:gd name="T55" fmla="*/ 508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46" h="1637">
                  <a:moveTo>
                    <a:pt x="1705" y="508"/>
                  </a:moveTo>
                  <a:cubicBezTo>
                    <a:pt x="1705" y="508"/>
                    <a:pt x="1721" y="386"/>
                    <a:pt x="1803" y="326"/>
                  </a:cubicBezTo>
                  <a:cubicBezTo>
                    <a:pt x="1751" y="290"/>
                    <a:pt x="1626" y="300"/>
                    <a:pt x="1626" y="300"/>
                  </a:cubicBezTo>
                  <a:cubicBezTo>
                    <a:pt x="1626" y="300"/>
                    <a:pt x="1596" y="216"/>
                    <a:pt x="1729" y="160"/>
                  </a:cubicBezTo>
                  <a:cubicBezTo>
                    <a:pt x="1643" y="116"/>
                    <a:pt x="1392" y="224"/>
                    <a:pt x="1392" y="224"/>
                  </a:cubicBezTo>
                  <a:cubicBezTo>
                    <a:pt x="1392" y="224"/>
                    <a:pt x="1353" y="119"/>
                    <a:pt x="1502" y="68"/>
                  </a:cubicBezTo>
                  <a:cubicBezTo>
                    <a:pt x="1395" y="0"/>
                    <a:pt x="1000" y="138"/>
                    <a:pt x="1000" y="138"/>
                  </a:cubicBezTo>
                  <a:cubicBezTo>
                    <a:pt x="1000" y="138"/>
                    <a:pt x="1052" y="87"/>
                    <a:pt x="1178" y="21"/>
                  </a:cubicBezTo>
                  <a:cubicBezTo>
                    <a:pt x="981" y="10"/>
                    <a:pt x="537" y="92"/>
                    <a:pt x="301" y="300"/>
                  </a:cubicBezTo>
                  <a:cubicBezTo>
                    <a:pt x="65" y="507"/>
                    <a:pt x="46" y="711"/>
                    <a:pt x="46" y="711"/>
                  </a:cubicBezTo>
                  <a:cubicBezTo>
                    <a:pt x="46" y="711"/>
                    <a:pt x="46" y="711"/>
                    <a:pt x="46" y="711"/>
                  </a:cubicBezTo>
                  <a:cubicBezTo>
                    <a:pt x="31" y="745"/>
                    <a:pt x="20" y="780"/>
                    <a:pt x="16" y="815"/>
                  </a:cubicBezTo>
                  <a:cubicBezTo>
                    <a:pt x="0" y="969"/>
                    <a:pt x="14" y="1067"/>
                    <a:pt x="14" y="1067"/>
                  </a:cubicBezTo>
                  <a:cubicBezTo>
                    <a:pt x="14" y="1067"/>
                    <a:pt x="36" y="1253"/>
                    <a:pt x="54" y="1312"/>
                  </a:cubicBezTo>
                  <a:cubicBezTo>
                    <a:pt x="81" y="1400"/>
                    <a:pt x="85" y="1495"/>
                    <a:pt x="83" y="1568"/>
                  </a:cubicBezTo>
                  <a:cubicBezTo>
                    <a:pt x="105" y="1582"/>
                    <a:pt x="127" y="1594"/>
                    <a:pt x="150" y="1605"/>
                  </a:cubicBezTo>
                  <a:cubicBezTo>
                    <a:pt x="139" y="1477"/>
                    <a:pt x="124" y="1292"/>
                    <a:pt x="122" y="1193"/>
                  </a:cubicBezTo>
                  <a:cubicBezTo>
                    <a:pt x="118" y="1034"/>
                    <a:pt x="170" y="791"/>
                    <a:pt x="349" y="681"/>
                  </a:cubicBezTo>
                  <a:cubicBezTo>
                    <a:pt x="527" y="572"/>
                    <a:pt x="873" y="685"/>
                    <a:pt x="873" y="685"/>
                  </a:cubicBezTo>
                  <a:cubicBezTo>
                    <a:pt x="873" y="685"/>
                    <a:pt x="1187" y="572"/>
                    <a:pt x="1365" y="681"/>
                  </a:cubicBezTo>
                  <a:cubicBezTo>
                    <a:pt x="1543" y="791"/>
                    <a:pt x="1596" y="1034"/>
                    <a:pt x="1592" y="1193"/>
                  </a:cubicBezTo>
                  <a:cubicBezTo>
                    <a:pt x="1589" y="1301"/>
                    <a:pt x="1572" y="1511"/>
                    <a:pt x="1561" y="1637"/>
                  </a:cubicBezTo>
                  <a:cubicBezTo>
                    <a:pt x="1569" y="1629"/>
                    <a:pt x="1578" y="1620"/>
                    <a:pt x="1585" y="1612"/>
                  </a:cubicBezTo>
                  <a:cubicBezTo>
                    <a:pt x="1600" y="1596"/>
                    <a:pt x="1614" y="1580"/>
                    <a:pt x="1630" y="1566"/>
                  </a:cubicBezTo>
                  <a:cubicBezTo>
                    <a:pt x="1632" y="1509"/>
                    <a:pt x="1639" y="1427"/>
                    <a:pt x="1660" y="1312"/>
                  </a:cubicBezTo>
                  <a:cubicBezTo>
                    <a:pt x="1671" y="1251"/>
                    <a:pt x="1700" y="1068"/>
                    <a:pt x="1700" y="1068"/>
                  </a:cubicBezTo>
                  <a:cubicBezTo>
                    <a:pt x="1700" y="1068"/>
                    <a:pt x="1785" y="565"/>
                    <a:pt x="1846" y="541"/>
                  </a:cubicBezTo>
                  <a:cubicBezTo>
                    <a:pt x="1820" y="492"/>
                    <a:pt x="1705" y="508"/>
                    <a:pt x="1705" y="508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024" tIns="32512" rIns="65024" bIns="32512" numCol="1" anchor="t" anchorCtr="0" compatLnSpc="1">
              <a:prstTxWarp prst="textNoShape">
                <a:avLst/>
              </a:prstTxWarp>
            </a:bodyPr>
            <a:lstStyle/>
            <a:p>
              <a:pPr defTabSz="65023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80">
                <a:solidFill>
                  <a:prstClr val="black"/>
                </a:solidFill>
                <a:latin typeface="Open San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9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857391"/>
            <a:ext cx="9144000" cy="51511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3635495" y="2630110"/>
            <a:ext cx="1873013" cy="640175"/>
          </a:xfrm>
          <a:prstGeom prst="rect">
            <a:avLst/>
          </a:prstGeom>
          <a:noFill/>
        </p:spPr>
        <p:txBody>
          <a:bodyPr wrap="none" lIns="48768" tIns="24384" rIns="48768" bIns="24384">
            <a:spAutoFit/>
          </a:bodyPr>
          <a:lstStyle/>
          <a:p>
            <a:pPr algn="ctr">
              <a:buNone/>
            </a:pPr>
            <a:r>
              <a:rPr lang="fa-IR" altLang="zh-CN" sz="3840" b="1" cap="all" dirty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B Titr" panose="00000700000000000000" pitchFamily="2" charset="-78"/>
              </a:rPr>
              <a:t>فهرست بها</a:t>
            </a:r>
            <a:endParaRPr lang="en-US" altLang="zh-CN" sz="3840" b="1" cap="all" dirty="0">
              <a:solidFill>
                <a:schemeClr val="accent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B Titr" panose="00000700000000000000" pitchFamily="2" charset="-78"/>
            </a:endParaRPr>
          </a:p>
        </p:txBody>
      </p:sp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3615956" y="2630109"/>
            <a:ext cx="1912091" cy="64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16">
            <a:extLst>
              <a:ext uri="{FF2B5EF4-FFF2-40B4-BE49-F238E27FC236}">
                <a16:creationId xmlns:a16="http://schemas.microsoft.com/office/drawing/2014/main" id="{973E1438-A293-4EDC-9F12-AA0E84656FF6}"/>
              </a:ext>
            </a:extLst>
          </p:cNvPr>
          <p:cNvSpPr>
            <a:spLocks noChangeAspect="1"/>
          </p:cNvSpPr>
          <p:nvPr/>
        </p:nvSpPr>
        <p:spPr>
          <a:xfrm flipH="1">
            <a:off x="2472567" y="4043469"/>
            <a:ext cx="916074" cy="822482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24" tIns="32512" rIns="65024" bIns="325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21"/>
          </a:p>
        </p:txBody>
      </p:sp>
      <p:sp>
        <p:nvSpPr>
          <p:cNvPr id="11" name="Diagonal Stripe 18">
            <a:extLst>
              <a:ext uri="{FF2B5EF4-FFF2-40B4-BE49-F238E27FC236}">
                <a16:creationId xmlns:a16="http://schemas.microsoft.com/office/drawing/2014/main" id="{A22D5174-4633-41C9-B465-AA6EFF3D1F50}"/>
              </a:ext>
            </a:extLst>
          </p:cNvPr>
          <p:cNvSpPr>
            <a:spLocks noChangeAspect="1"/>
          </p:cNvSpPr>
          <p:nvPr/>
        </p:nvSpPr>
        <p:spPr>
          <a:xfrm rot="2848566">
            <a:off x="2702195" y="3615805"/>
            <a:ext cx="657712" cy="656733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024" tIns="32512" rIns="65024" bIns="325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2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2" fill="hold" grpId="0" nodeType="with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0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1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7" grpId="0" animBg="1"/>
          <p:bldP spid="10" grpId="0" animBg="1"/>
          <p:bldP spid="11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857391"/>
            <a:ext cx="9144000" cy="51511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3245971" y="3052602"/>
            <a:ext cx="2652073" cy="640175"/>
          </a:xfrm>
          <a:prstGeom prst="rect">
            <a:avLst/>
          </a:prstGeom>
          <a:noFill/>
        </p:spPr>
        <p:txBody>
          <a:bodyPr wrap="none" lIns="48768" tIns="24384" rIns="48768" bIns="24384">
            <a:spAutoFit/>
          </a:bodyPr>
          <a:lstStyle/>
          <a:p>
            <a:pPr algn="ctr">
              <a:buNone/>
            </a:pPr>
            <a:r>
              <a:rPr lang="fa-IR" altLang="zh-CN" sz="384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B Titr" panose="00000700000000000000" pitchFamily="2" charset="-78"/>
              </a:rPr>
              <a:t>ضمانت عملکرد</a:t>
            </a:r>
            <a:endParaRPr lang="zh-CN" altLang="en-US" sz="384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B Titr" panose="00000700000000000000" pitchFamily="2" charset="-78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8401" y="5711280"/>
            <a:ext cx="1587289" cy="2268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25599" tIns="25599" rIns="25599" bIns="25599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1138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Titr" panose="00000700000000000000" pitchFamily="2" charset="-78"/>
                <a:sym typeface="+mn-lt"/>
              </a:rPr>
              <a:t>1402/10/13</a:t>
            </a:r>
            <a:endParaRPr lang="zh-CN" altLang="en-US" sz="1138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B Titr" panose="00000700000000000000" pitchFamily="2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31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7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18" y="844412"/>
            <a:ext cx="4161589" cy="5162529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48"/>
          <p:cNvSpPr txBox="1"/>
          <p:nvPr/>
        </p:nvSpPr>
        <p:spPr>
          <a:xfrm>
            <a:off x="117105" y="2917007"/>
            <a:ext cx="3635604" cy="114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en-US" altLang="ko-KR" sz="6258" dirty="0">
                <a:solidFill>
                  <a:schemeClr val="bg1"/>
                </a:solidFill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Efficiency</a:t>
            </a:r>
            <a:endParaRPr kumimoji="1" lang="en-US" altLang="ko-KR" sz="5120" dirty="0">
              <a:solidFill>
                <a:schemeClr val="bg1"/>
              </a:solidFill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4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857391"/>
            <a:ext cx="9144000" cy="51511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2559884" y="3052602"/>
            <a:ext cx="4024243" cy="1231106"/>
          </a:xfrm>
          <a:prstGeom prst="rect">
            <a:avLst/>
          </a:prstGeom>
          <a:noFill/>
        </p:spPr>
        <p:txBody>
          <a:bodyPr wrap="none" lIns="48768" tIns="24384" rIns="48768" bIns="24384">
            <a:spAutoFit/>
          </a:bodyPr>
          <a:lstStyle/>
          <a:p>
            <a:pPr algn="ctr">
              <a:buNone/>
            </a:pPr>
            <a:r>
              <a:rPr lang="fa-IR" altLang="zh-CN" sz="384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B Titr" panose="00000700000000000000" pitchFamily="2" charset="-78"/>
              </a:rPr>
              <a:t>مشخصات کمی و کیفی </a:t>
            </a:r>
            <a:endParaRPr lang="en-US" altLang="zh-CN" sz="384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B Titr" panose="00000700000000000000" pitchFamily="2" charset="-78"/>
            </a:endParaRPr>
          </a:p>
          <a:p>
            <a:pPr algn="ctr">
              <a:buNone/>
            </a:pPr>
            <a:r>
              <a:rPr lang="fa-IR" altLang="zh-CN" sz="384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B Titr" panose="00000700000000000000" pitchFamily="2" charset="-78"/>
              </a:rPr>
              <a:t>آب خام</a:t>
            </a:r>
            <a:endParaRPr lang="zh-CN" altLang="en-US" sz="384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41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7" grpId="0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857391"/>
            <a:ext cx="9144000" cy="515112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2679308" y="3052602"/>
            <a:ext cx="3785395" cy="1231106"/>
          </a:xfrm>
          <a:prstGeom prst="rect">
            <a:avLst/>
          </a:prstGeom>
          <a:noFill/>
        </p:spPr>
        <p:txBody>
          <a:bodyPr wrap="none" lIns="48768" tIns="24384" rIns="48768" bIns="24384">
            <a:spAutoFit/>
          </a:bodyPr>
          <a:lstStyle/>
          <a:p>
            <a:pPr algn="ctr">
              <a:buNone/>
            </a:pPr>
            <a:r>
              <a:rPr lang="fa-IR" altLang="zh-CN" sz="384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B Titr" panose="00000700000000000000" pitchFamily="2" charset="-78"/>
              </a:rPr>
              <a:t>نقطه تحویل </a:t>
            </a:r>
          </a:p>
          <a:p>
            <a:pPr algn="ctr">
              <a:buNone/>
            </a:pPr>
            <a:r>
              <a:rPr lang="fa-IR" altLang="zh-CN" sz="384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B Titr" panose="00000700000000000000" pitchFamily="2" charset="-78"/>
              </a:rPr>
              <a:t>آب خام-آب تولیدی</a:t>
            </a:r>
            <a:endParaRPr lang="zh-CN" altLang="en-US" sz="3840" cap="all" dirty="0">
              <a:solidFill>
                <a:schemeClr val="accent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77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8" grpId="0"/>
          <p:bldP spid="7" grpId="0" animBg="1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18" y="844412"/>
            <a:ext cx="4161589" cy="5162529"/>
          </a:xfrm>
          <a:custGeom>
            <a:avLst/>
            <a:gdLst/>
            <a:ahLst/>
            <a:cxnLst/>
            <a:rect l="l" t="t" r="r" b="b"/>
            <a:pathLst>
              <a:path w="4958866" h="5163450">
                <a:moveTo>
                  <a:pt x="0" y="0"/>
                </a:moveTo>
                <a:lnTo>
                  <a:pt x="755577" y="0"/>
                </a:lnTo>
                <a:lnTo>
                  <a:pt x="899592" y="0"/>
                </a:lnTo>
                <a:lnTo>
                  <a:pt x="1508303" y="0"/>
                </a:lnTo>
                <a:lnTo>
                  <a:pt x="3955209" y="0"/>
                </a:lnTo>
                <a:lnTo>
                  <a:pt x="4206139" y="0"/>
                </a:lnTo>
                <a:cubicBezTo>
                  <a:pt x="4666577" y="617385"/>
                  <a:pt x="4958866" y="1544845"/>
                  <a:pt x="4958866" y="2581725"/>
                </a:cubicBezTo>
                <a:cubicBezTo>
                  <a:pt x="4958866" y="3614989"/>
                  <a:pt x="4668612" y="4539595"/>
                  <a:pt x="4210704" y="5156800"/>
                </a:cubicBezTo>
                <a:lnTo>
                  <a:pt x="3955209" y="5156800"/>
                </a:lnTo>
                <a:lnTo>
                  <a:pt x="3955209" y="5163450"/>
                </a:lnTo>
                <a:lnTo>
                  <a:pt x="755577" y="5163450"/>
                </a:lnTo>
                <a:lnTo>
                  <a:pt x="755577" y="5156800"/>
                </a:lnTo>
                <a:lnTo>
                  <a:pt x="0" y="515680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48"/>
          <p:cNvSpPr txBox="1"/>
          <p:nvPr/>
        </p:nvSpPr>
        <p:spPr>
          <a:xfrm>
            <a:off x="168311" y="2148858"/>
            <a:ext cx="3635604" cy="2258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693" dirty="0">
                <a:solidFill>
                  <a:schemeClr val="bg1"/>
                </a:solidFill>
                <a:cs typeface="B Titr" panose="00000700000000000000" pitchFamily="2" charset="-78"/>
              </a:rPr>
              <a:t>برنامه ریزی جهت توقف های قابل پیش بینی</a:t>
            </a:r>
            <a:endParaRPr lang="en-US" sz="4693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3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18" y="663893"/>
            <a:ext cx="9280825" cy="6199592"/>
          </a:xfrm>
          <a:prstGeom prst="rect">
            <a:avLst/>
          </a:prstGeom>
        </p:spPr>
      </p:pic>
      <p:sp>
        <p:nvSpPr>
          <p:cNvPr id="15" name="菱形 14"/>
          <p:cNvSpPr/>
          <p:nvPr/>
        </p:nvSpPr>
        <p:spPr>
          <a:xfrm>
            <a:off x="-3016916" y="-1219200"/>
            <a:ext cx="9127208" cy="9127208"/>
          </a:xfrm>
          <a:prstGeom prst="diamond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65899" y="2474260"/>
            <a:ext cx="4608512" cy="6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a-IR" altLang="zh-CN" sz="4267" b="1" cap="all" dirty="0">
                <a:solidFill>
                  <a:schemeClr val="bg1"/>
                </a:solidFill>
                <a:latin typeface="+mj-lt"/>
                <a:ea typeface="+mn-ea"/>
                <a:cs typeface="B Titr" panose="00000700000000000000" pitchFamily="2" charset="-78"/>
                <a:sym typeface="+mn-lt"/>
              </a:rPr>
              <a:t>با تشکر</a:t>
            </a:r>
            <a:endParaRPr lang="zh-CN" altLang="en-US" sz="4693" b="1" cap="all" dirty="0">
              <a:solidFill>
                <a:schemeClr val="bg1"/>
              </a:solidFill>
              <a:latin typeface="+mj-lt"/>
              <a:ea typeface="+mn-ea"/>
              <a:cs typeface="B Titr" panose="00000700000000000000" pitchFamily="2" charset="-78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1546688" y="4105607"/>
            <a:ext cx="1587289" cy="2268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25599" tIns="25599" rIns="25599" bIns="25599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1138" b="1" dirty="0">
                <a:solidFill>
                  <a:schemeClr val="bg1"/>
                </a:solidFill>
                <a:latin typeface="+mn-lt"/>
                <a:ea typeface="+mn-ea"/>
                <a:cs typeface="B Titr" panose="00000700000000000000" pitchFamily="2" charset="-78"/>
                <a:sym typeface="+mn-lt"/>
              </a:rPr>
              <a:t>1402/10/13</a:t>
            </a:r>
            <a:endParaRPr lang="zh-CN" altLang="en-US" sz="1138" b="1" dirty="0">
              <a:solidFill>
                <a:schemeClr val="bg1"/>
              </a:solidFill>
              <a:latin typeface="+mn-lt"/>
              <a:ea typeface="+mn-ea"/>
              <a:cs typeface="B Titr" panose="00000700000000000000" pitchFamily="2" charset="-78"/>
              <a:sym typeface="+mn-lt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2153360" y="-4925448"/>
            <a:ext cx="7379689" cy="7379689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6451925" y="2819401"/>
            <a:ext cx="7379689" cy="7379689"/>
          </a:xfrm>
          <a:prstGeom prst="diamond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-1269397" y="4624952"/>
            <a:ext cx="7379689" cy="7379689"/>
          </a:xfrm>
          <a:prstGeom prst="diamond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1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4" grpId="1"/>
      <p:bldP spid="9" grpId="0" animBg="1"/>
      <p:bldP spid="16" grpId="0" animBg="1"/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9C0C-9CD8-D25A-8C15-77845FA5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Koodak" panose="00000700000000000000" pitchFamily="2" charset="-78"/>
              </a:rPr>
              <a:t>نمونه قراردادهای بلند مدت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FAB817-C616-AC64-B85E-95DCAE7D5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33" t="17408" r="34166" b="10000"/>
          <a:stretch/>
        </p:blipFill>
        <p:spPr>
          <a:xfrm>
            <a:off x="2514600" y="1600200"/>
            <a:ext cx="4343400" cy="47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-1066800" y="112900"/>
            <a:ext cx="8610600" cy="861220"/>
          </a:xfrm>
        </p:spPr>
        <p:txBody>
          <a:bodyPr/>
          <a:lstStyle/>
          <a:p>
            <a:pPr algn="r" rtl="1"/>
            <a:r>
              <a:rPr lang="fa-IR" b="1" dirty="0">
                <a:cs typeface="B Koodak" panose="00000700000000000000" pitchFamily="2" charset="-78"/>
              </a:rPr>
              <a:t>زمان اخذ تضامین از سرمایه گذار در یک قرارداد مشارکتی</a:t>
            </a:r>
            <a:endParaRPr lang="en-US" b="1" dirty="0">
              <a:cs typeface="B Koodak" panose="00000700000000000000" pitchFamily="2" charset="-78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12498" y="3212975"/>
            <a:ext cx="4763958" cy="1080120"/>
          </a:xfrm>
          <a:prstGeom prst="chevron">
            <a:avLst>
              <a:gd name="adj" fmla="val 16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123729" y="3212976"/>
            <a:ext cx="1788769" cy="1080120"/>
          </a:xfrm>
          <a:prstGeom prst="chevron">
            <a:avLst>
              <a:gd name="adj" fmla="val 161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57280" y="3212976"/>
            <a:ext cx="1466449" cy="1080120"/>
          </a:xfrm>
          <a:prstGeom prst="chevron">
            <a:avLst>
              <a:gd name="adj" fmla="val 171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 rot="5400000">
            <a:off x="-189087" y="2126243"/>
            <a:ext cx="1715593" cy="43204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entagon 19"/>
          <p:cNvSpPr/>
          <p:nvPr/>
        </p:nvSpPr>
        <p:spPr>
          <a:xfrm rot="16200000">
            <a:off x="7494213" y="5078744"/>
            <a:ext cx="1955304" cy="4091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>
                <a:solidFill>
                  <a:schemeClr val="tx1"/>
                </a:solidFill>
                <a:cs typeface="B Koodak" panose="00000700000000000000" pitchFamily="2" charset="-78"/>
              </a:rPr>
              <a:t>انتقال یا مالکیت پروژه</a:t>
            </a:r>
            <a:endParaRPr lang="en-US" sz="1400" dirty="0">
              <a:solidFill>
                <a:schemeClr val="tx1"/>
              </a:solidFill>
              <a:cs typeface="B Koodak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429000"/>
            <a:ext cx="9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دوره پیشبرد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90031" y="3429000"/>
            <a:ext cx="90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/>
              <a:t>دوره احداث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148064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دوره </a:t>
            </a:r>
          </a:p>
          <a:p>
            <a:pPr algn="ctr"/>
            <a:r>
              <a:rPr lang="fa-IR" b="1" dirty="0">
                <a:solidFill>
                  <a:schemeClr val="bg1"/>
                </a:solidFill>
              </a:rPr>
              <a:t>بهره برداری تجاری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7280" y="2924944"/>
            <a:ext cx="7823967" cy="0"/>
          </a:xfrm>
          <a:prstGeom prst="straightConnector1">
            <a:avLst/>
          </a:prstGeom>
          <a:ln w="50800">
            <a:solidFill>
              <a:srgbClr val="FF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2740278"/>
            <a:ext cx="10081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</a:rPr>
              <a:t>دوره مجاز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Pentagon 6">
            <a:extLst>
              <a:ext uri="{FF2B5EF4-FFF2-40B4-BE49-F238E27FC236}">
                <a16:creationId xmlns:a16="http://schemas.microsoft.com/office/drawing/2014/main" id="{E668724E-446B-3DAC-B414-59DCF9523999}"/>
              </a:ext>
            </a:extLst>
          </p:cNvPr>
          <p:cNvSpPr/>
          <p:nvPr/>
        </p:nvSpPr>
        <p:spPr>
          <a:xfrm rot="16200000">
            <a:off x="-308943" y="5054723"/>
            <a:ext cx="1955305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entagon 6">
            <a:extLst>
              <a:ext uri="{FF2B5EF4-FFF2-40B4-BE49-F238E27FC236}">
                <a16:creationId xmlns:a16="http://schemas.microsoft.com/office/drawing/2014/main" id="{E7A7E1F0-F5EA-58E8-EFE6-A86DF9B155DD}"/>
              </a:ext>
            </a:extLst>
          </p:cNvPr>
          <p:cNvSpPr/>
          <p:nvPr/>
        </p:nvSpPr>
        <p:spPr>
          <a:xfrm rot="16200000">
            <a:off x="1146077" y="5022219"/>
            <a:ext cx="1955305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1DDF53D4-FCFF-4B47-4132-1D01597AC360}"/>
              </a:ext>
            </a:extLst>
          </p:cNvPr>
          <p:cNvSpPr/>
          <p:nvPr/>
        </p:nvSpPr>
        <p:spPr>
          <a:xfrm rot="16200000">
            <a:off x="6782172" y="5067317"/>
            <a:ext cx="1955305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0CE96-253C-FACC-F1AE-7CA6E28F6B54}"/>
              </a:ext>
            </a:extLst>
          </p:cNvPr>
          <p:cNvSpPr txBox="1"/>
          <p:nvPr/>
        </p:nvSpPr>
        <p:spPr>
          <a:xfrm rot="16200000">
            <a:off x="-307727" y="5052361"/>
            <a:ext cx="19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/>
              <a:t>ضمانت نامه پیشبرد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9849E-8D9F-1775-F58D-EF1F4ABEC84B}"/>
              </a:ext>
            </a:extLst>
          </p:cNvPr>
          <p:cNvSpPr txBox="1"/>
          <p:nvPr/>
        </p:nvSpPr>
        <p:spPr>
          <a:xfrm rot="16200000">
            <a:off x="1139697" y="5156044"/>
            <a:ext cx="19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/>
              <a:t>ضمانت نامه اجرا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2A8B3-4A80-8C0C-C832-36D9E978BC3B}"/>
              </a:ext>
            </a:extLst>
          </p:cNvPr>
          <p:cNvSpPr txBox="1"/>
          <p:nvPr/>
        </p:nvSpPr>
        <p:spPr>
          <a:xfrm rot="16200000">
            <a:off x="6783388" y="5156044"/>
            <a:ext cx="19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/>
              <a:t>ضمانت نامه انتقال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57071-5CAE-CC69-F844-B935EBA9873E}"/>
              </a:ext>
            </a:extLst>
          </p:cNvPr>
          <p:cNvSpPr txBox="1"/>
          <p:nvPr/>
        </p:nvSpPr>
        <p:spPr>
          <a:xfrm rot="16200000">
            <a:off x="-174782" y="2100480"/>
            <a:ext cx="178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solidFill>
                  <a:schemeClr val="bg1"/>
                </a:solidFill>
                <a:cs typeface="B Koodak" panose="00000700000000000000" pitchFamily="2" charset="-78"/>
              </a:rPr>
              <a:t>آزاد سازی ضمانتنامه شرکت در مناقصه  </a:t>
            </a:r>
            <a:endParaRPr lang="en-US" sz="1200" b="1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12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04101" y="1828800"/>
            <a:ext cx="5913755" cy="598781"/>
          </a:xfrm>
        </p:spPr>
        <p:txBody>
          <a:bodyPr>
            <a:normAutofit fontScale="90000"/>
          </a:bodyPr>
          <a:lstStyle/>
          <a:p>
            <a:pPr algn="ctr"/>
            <a:r>
              <a:rPr lang="fa-IR" b="0" i="0" dirty="0">
                <a:cs typeface="B Koodak" panose="00000700000000000000" pitchFamily="2" charset="-78"/>
              </a:rPr>
              <a:t>با سپاس از شما</a:t>
            </a:r>
            <a:br>
              <a:rPr lang="en-US" b="0" i="0" dirty="0">
                <a:cs typeface="B Koodak" panose="00000700000000000000" pitchFamily="2" charset="-78"/>
              </a:rPr>
            </a:br>
            <a:r>
              <a:rPr lang="fa-IR" b="0" i="0" dirty="0">
                <a:cs typeface="B Koodak" panose="00000700000000000000" pitchFamily="2" charset="-78"/>
              </a:rPr>
              <a:t>حمید رضا کشفی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45400" y="4932504"/>
            <a:ext cx="2245599" cy="1277007"/>
            <a:chOff x="3393202" y="4953000"/>
            <a:chExt cx="2245599" cy="1277007"/>
          </a:xfrm>
        </p:grpSpPr>
        <p:grpSp>
          <p:nvGrpSpPr>
            <p:cNvPr id="13" name="Group 12"/>
            <p:cNvGrpSpPr/>
            <p:nvPr/>
          </p:nvGrpSpPr>
          <p:grpSpPr>
            <a:xfrm>
              <a:off x="3393202" y="4953000"/>
              <a:ext cx="2245599" cy="1277007"/>
              <a:chOff x="2154321" y="4251571"/>
              <a:chExt cx="2994132" cy="17026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154321" y="4251571"/>
                <a:ext cx="2994132" cy="1702676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248571" y="5248770"/>
                <a:ext cx="2741240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8205"/>
                <a:r>
                  <a:rPr lang="en-US" sz="1200" dirty="0">
                    <a:solidFill>
                      <a:schemeClr val="tx2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Kashfi.hr@gmail.com</a:t>
                </a:r>
              </a:p>
            </p:txBody>
          </p:sp>
        </p:grpSp>
        <p:sp>
          <p:nvSpPr>
            <p:cNvPr id="14" name="Freeform 94"/>
            <p:cNvSpPr>
              <a:spLocks noEditPoints="1"/>
            </p:cNvSpPr>
            <p:nvPr/>
          </p:nvSpPr>
          <p:spPr bwMode="auto">
            <a:xfrm>
              <a:off x="4333114" y="5146032"/>
              <a:ext cx="309600" cy="309600"/>
            </a:xfrm>
            <a:custGeom>
              <a:avLst/>
              <a:gdLst>
                <a:gd name="T0" fmla="*/ 0 w 103"/>
                <a:gd name="T1" fmla="*/ 52 h 103"/>
                <a:gd name="T2" fmla="*/ 103 w 103"/>
                <a:gd name="T3" fmla="*/ 52 h 103"/>
                <a:gd name="T4" fmla="*/ 43 w 103"/>
                <a:gd name="T5" fmla="*/ 99 h 103"/>
                <a:gd name="T6" fmla="*/ 50 w 103"/>
                <a:gd name="T7" fmla="*/ 79 h 103"/>
                <a:gd name="T8" fmla="*/ 43 w 103"/>
                <a:gd name="T9" fmla="*/ 99 h 103"/>
                <a:gd name="T10" fmla="*/ 24 w 103"/>
                <a:gd name="T11" fmla="*/ 54 h 103"/>
                <a:gd name="T12" fmla="*/ 10 w 103"/>
                <a:gd name="T13" fmla="*/ 75 h 103"/>
                <a:gd name="T14" fmla="*/ 54 w 103"/>
                <a:gd name="T15" fmla="*/ 25 h 103"/>
                <a:gd name="T16" fmla="*/ 59 w 103"/>
                <a:gd name="T17" fmla="*/ 4 h 103"/>
                <a:gd name="T18" fmla="*/ 54 w 103"/>
                <a:gd name="T19" fmla="*/ 25 h 103"/>
                <a:gd name="T20" fmla="*/ 75 w 103"/>
                <a:gd name="T21" fmla="*/ 50 h 103"/>
                <a:gd name="T22" fmla="*/ 54 w 103"/>
                <a:gd name="T23" fmla="*/ 28 h 103"/>
                <a:gd name="T24" fmla="*/ 50 w 103"/>
                <a:gd name="T25" fmla="*/ 25 h 103"/>
                <a:gd name="T26" fmla="*/ 43 w 103"/>
                <a:gd name="T27" fmla="*/ 5 h 103"/>
                <a:gd name="T28" fmla="*/ 50 w 103"/>
                <a:gd name="T29" fmla="*/ 25 h 103"/>
                <a:gd name="T30" fmla="*/ 50 w 103"/>
                <a:gd name="T31" fmla="*/ 50 h 103"/>
                <a:gd name="T32" fmla="*/ 30 w 103"/>
                <a:gd name="T33" fmla="*/ 28 h 103"/>
                <a:gd name="T34" fmla="*/ 24 w 103"/>
                <a:gd name="T35" fmla="*/ 50 h 103"/>
                <a:gd name="T36" fmla="*/ 10 w 103"/>
                <a:gd name="T37" fmla="*/ 28 h 103"/>
                <a:gd name="T38" fmla="*/ 24 w 103"/>
                <a:gd name="T39" fmla="*/ 50 h 103"/>
                <a:gd name="T40" fmla="*/ 50 w 103"/>
                <a:gd name="T41" fmla="*/ 54 h 103"/>
                <a:gd name="T42" fmla="*/ 30 w 103"/>
                <a:gd name="T43" fmla="*/ 75 h 103"/>
                <a:gd name="T44" fmla="*/ 54 w 103"/>
                <a:gd name="T45" fmla="*/ 79 h 103"/>
                <a:gd name="T46" fmla="*/ 59 w 103"/>
                <a:gd name="T47" fmla="*/ 99 h 103"/>
                <a:gd name="T48" fmla="*/ 54 w 103"/>
                <a:gd name="T49" fmla="*/ 79 h 103"/>
                <a:gd name="T50" fmla="*/ 54 w 103"/>
                <a:gd name="T51" fmla="*/ 54 h 103"/>
                <a:gd name="T52" fmla="*/ 72 w 103"/>
                <a:gd name="T53" fmla="*/ 75 h 103"/>
                <a:gd name="T54" fmla="*/ 79 w 103"/>
                <a:gd name="T55" fmla="*/ 54 h 103"/>
                <a:gd name="T56" fmla="*/ 93 w 103"/>
                <a:gd name="T57" fmla="*/ 75 h 103"/>
                <a:gd name="T58" fmla="*/ 75 w 103"/>
                <a:gd name="T59" fmla="*/ 75 h 103"/>
                <a:gd name="T60" fmla="*/ 79 w 103"/>
                <a:gd name="T61" fmla="*/ 50 h 103"/>
                <a:gd name="T62" fmla="*/ 94 w 103"/>
                <a:gd name="T63" fmla="*/ 28 h 103"/>
                <a:gd name="T64" fmla="*/ 79 w 103"/>
                <a:gd name="T65" fmla="*/ 50 h 103"/>
                <a:gd name="T66" fmla="*/ 74 w 103"/>
                <a:gd name="T67" fmla="*/ 25 h 103"/>
                <a:gd name="T68" fmla="*/ 86 w 103"/>
                <a:gd name="T69" fmla="*/ 18 h 103"/>
                <a:gd name="T70" fmla="*/ 18 w 103"/>
                <a:gd name="T71" fmla="*/ 18 h 103"/>
                <a:gd name="T72" fmla="*/ 28 w 103"/>
                <a:gd name="T73" fmla="*/ 25 h 103"/>
                <a:gd name="T74" fmla="*/ 18 w 103"/>
                <a:gd name="T75" fmla="*/ 18 h 103"/>
                <a:gd name="T76" fmla="*/ 28 w 103"/>
                <a:gd name="T77" fmla="*/ 79 h 103"/>
                <a:gd name="T78" fmla="*/ 18 w 103"/>
                <a:gd name="T79" fmla="*/ 86 h 103"/>
                <a:gd name="T80" fmla="*/ 86 w 103"/>
                <a:gd name="T81" fmla="*/ 86 h 103"/>
                <a:gd name="T82" fmla="*/ 74 w 103"/>
                <a:gd name="T83" fmla="*/ 79 h 103"/>
                <a:gd name="T84" fmla="*/ 86 w 103"/>
                <a:gd name="T85" fmla="*/ 8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03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2" y="103"/>
                  </a:cubicBezTo>
                  <a:cubicBezTo>
                    <a:pt x="80" y="103"/>
                    <a:pt x="103" y="80"/>
                    <a:pt x="103" y="52"/>
                  </a:cubicBezTo>
                  <a:cubicBezTo>
                    <a:pt x="103" y="23"/>
                    <a:pt x="80" y="0"/>
                    <a:pt x="52" y="0"/>
                  </a:cubicBezTo>
                  <a:close/>
                  <a:moveTo>
                    <a:pt x="43" y="99"/>
                  </a:moveTo>
                  <a:cubicBezTo>
                    <a:pt x="38" y="93"/>
                    <a:pt x="34" y="86"/>
                    <a:pt x="32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47" y="100"/>
                    <a:pt x="45" y="99"/>
                    <a:pt x="43" y="99"/>
                  </a:cubicBezTo>
                  <a:close/>
                  <a:moveTo>
                    <a:pt x="4" y="54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4" y="61"/>
                    <a:pt x="25" y="68"/>
                    <a:pt x="27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6" y="69"/>
                    <a:pt x="4" y="61"/>
                    <a:pt x="4" y="54"/>
                  </a:cubicBezTo>
                  <a:close/>
                  <a:moveTo>
                    <a:pt x="54" y="25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6" y="4"/>
                    <a:pt x="58" y="4"/>
                    <a:pt x="59" y="4"/>
                  </a:cubicBezTo>
                  <a:cubicBezTo>
                    <a:pt x="64" y="10"/>
                    <a:pt x="68" y="17"/>
                    <a:pt x="71" y="25"/>
                  </a:cubicBezTo>
                  <a:lnTo>
                    <a:pt x="54" y="25"/>
                  </a:lnTo>
                  <a:close/>
                  <a:moveTo>
                    <a:pt x="72" y="28"/>
                  </a:moveTo>
                  <a:cubicBezTo>
                    <a:pt x="74" y="35"/>
                    <a:pt x="75" y="42"/>
                    <a:pt x="75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28"/>
                    <a:pt x="54" y="28"/>
                    <a:pt x="54" y="28"/>
                  </a:cubicBezTo>
                  <a:lnTo>
                    <a:pt x="72" y="28"/>
                  </a:lnTo>
                  <a:close/>
                  <a:moveTo>
                    <a:pt x="50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4" y="17"/>
                    <a:pt x="38" y="10"/>
                    <a:pt x="43" y="5"/>
                  </a:cubicBezTo>
                  <a:cubicBezTo>
                    <a:pt x="45" y="4"/>
                    <a:pt x="47" y="4"/>
                    <a:pt x="50" y="4"/>
                  </a:cubicBezTo>
                  <a:lnTo>
                    <a:pt x="50" y="25"/>
                  </a:lnTo>
                  <a:close/>
                  <a:moveTo>
                    <a:pt x="50" y="2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2"/>
                    <a:pt x="28" y="35"/>
                    <a:pt x="30" y="28"/>
                  </a:cubicBezTo>
                  <a:lnTo>
                    <a:pt x="50" y="28"/>
                  </a:lnTo>
                  <a:close/>
                  <a:moveTo>
                    <a:pt x="2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4" y="42"/>
                    <a:pt x="6" y="35"/>
                    <a:pt x="10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35"/>
                    <a:pt x="24" y="42"/>
                    <a:pt x="24" y="50"/>
                  </a:cubicBezTo>
                  <a:close/>
                  <a:moveTo>
                    <a:pt x="27" y="54"/>
                  </a:moveTo>
                  <a:cubicBezTo>
                    <a:pt x="50" y="54"/>
                    <a:pt x="50" y="54"/>
                    <a:pt x="50" y="5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28" y="68"/>
                    <a:pt x="27" y="61"/>
                    <a:pt x="27" y="54"/>
                  </a:cubicBezTo>
                  <a:close/>
                  <a:moveTo>
                    <a:pt x="54" y="79"/>
                  </a:moveTo>
                  <a:cubicBezTo>
                    <a:pt x="71" y="79"/>
                    <a:pt x="71" y="79"/>
                    <a:pt x="71" y="79"/>
                  </a:cubicBezTo>
                  <a:cubicBezTo>
                    <a:pt x="68" y="86"/>
                    <a:pt x="64" y="93"/>
                    <a:pt x="59" y="99"/>
                  </a:cubicBezTo>
                  <a:cubicBezTo>
                    <a:pt x="57" y="99"/>
                    <a:pt x="56" y="100"/>
                    <a:pt x="54" y="100"/>
                  </a:cubicBezTo>
                  <a:lnTo>
                    <a:pt x="54" y="79"/>
                  </a:lnTo>
                  <a:close/>
                  <a:moveTo>
                    <a:pt x="54" y="75"/>
                  </a:moveTo>
                  <a:cubicBezTo>
                    <a:pt x="54" y="54"/>
                    <a:pt x="54" y="54"/>
                    <a:pt x="54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74" y="68"/>
                    <a:pt x="72" y="75"/>
                  </a:cubicBezTo>
                  <a:lnTo>
                    <a:pt x="54" y="75"/>
                  </a:lnTo>
                  <a:close/>
                  <a:moveTo>
                    <a:pt x="79" y="54"/>
                  </a:moveTo>
                  <a:cubicBezTo>
                    <a:pt x="100" y="54"/>
                    <a:pt x="100" y="54"/>
                    <a:pt x="100" y="54"/>
                  </a:cubicBezTo>
                  <a:cubicBezTo>
                    <a:pt x="99" y="61"/>
                    <a:pt x="97" y="69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7" y="68"/>
                    <a:pt x="79" y="61"/>
                    <a:pt x="79" y="54"/>
                  </a:cubicBezTo>
                  <a:close/>
                  <a:moveTo>
                    <a:pt x="79" y="50"/>
                  </a:moveTo>
                  <a:cubicBezTo>
                    <a:pt x="79" y="42"/>
                    <a:pt x="77" y="35"/>
                    <a:pt x="75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7" y="35"/>
                    <a:pt x="99" y="42"/>
                    <a:pt x="100" y="50"/>
                  </a:cubicBezTo>
                  <a:lnTo>
                    <a:pt x="79" y="50"/>
                  </a:lnTo>
                  <a:close/>
                  <a:moveTo>
                    <a:pt x="91" y="25"/>
                  </a:moveTo>
                  <a:cubicBezTo>
                    <a:pt x="74" y="25"/>
                    <a:pt x="74" y="25"/>
                    <a:pt x="74" y="25"/>
                  </a:cubicBezTo>
                  <a:cubicBezTo>
                    <a:pt x="72" y="18"/>
                    <a:pt x="69" y="11"/>
                    <a:pt x="65" y="6"/>
                  </a:cubicBezTo>
                  <a:cubicBezTo>
                    <a:pt x="73" y="8"/>
                    <a:pt x="80" y="12"/>
                    <a:pt x="86" y="18"/>
                  </a:cubicBezTo>
                  <a:cubicBezTo>
                    <a:pt x="88" y="20"/>
                    <a:pt x="90" y="22"/>
                    <a:pt x="91" y="25"/>
                  </a:cubicBezTo>
                  <a:close/>
                  <a:moveTo>
                    <a:pt x="18" y="18"/>
                  </a:moveTo>
                  <a:cubicBezTo>
                    <a:pt x="23" y="12"/>
                    <a:pt x="30" y="8"/>
                    <a:pt x="37" y="6"/>
                  </a:cubicBezTo>
                  <a:cubicBezTo>
                    <a:pt x="33" y="12"/>
                    <a:pt x="30" y="18"/>
                    <a:pt x="28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2"/>
                    <a:pt x="16" y="20"/>
                    <a:pt x="18" y="18"/>
                  </a:cubicBezTo>
                  <a:close/>
                  <a:moveTo>
                    <a:pt x="12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30" y="86"/>
                    <a:pt x="33" y="92"/>
                    <a:pt x="37" y="98"/>
                  </a:cubicBezTo>
                  <a:cubicBezTo>
                    <a:pt x="30" y="95"/>
                    <a:pt x="23" y="91"/>
                    <a:pt x="18" y="86"/>
                  </a:cubicBezTo>
                  <a:cubicBezTo>
                    <a:pt x="16" y="84"/>
                    <a:pt x="14" y="81"/>
                    <a:pt x="12" y="79"/>
                  </a:cubicBezTo>
                  <a:close/>
                  <a:moveTo>
                    <a:pt x="86" y="86"/>
                  </a:moveTo>
                  <a:cubicBezTo>
                    <a:pt x="80" y="91"/>
                    <a:pt x="73" y="96"/>
                    <a:pt x="65" y="98"/>
                  </a:cubicBezTo>
                  <a:cubicBezTo>
                    <a:pt x="69" y="92"/>
                    <a:pt x="72" y="86"/>
                    <a:pt x="74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0" y="81"/>
                    <a:pt x="88" y="84"/>
                    <a:pt x="86" y="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0911" y="4932505"/>
            <a:ext cx="1957053" cy="1277007"/>
            <a:chOff x="5447631" y="4897718"/>
            <a:chExt cx="1830164" cy="1277007"/>
          </a:xfrm>
        </p:grpSpPr>
        <p:grpSp>
          <p:nvGrpSpPr>
            <p:cNvPr id="18" name="Group 17"/>
            <p:cNvGrpSpPr/>
            <p:nvPr/>
          </p:nvGrpSpPr>
          <p:grpSpPr>
            <a:xfrm>
              <a:off x="5447631" y="4897718"/>
              <a:ext cx="1830164" cy="1277007"/>
              <a:chOff x="4893561" y="4177862"/>
              <a:chExt cx="2440219" cy="1702676"/>
            </a:xfrm>
            <a:solidFill>
              <a:srgbClr val="F49D15"/>
            </a:solidFill>
          </p:grpSpPr>
          <p:sp>
            <p:nvSpPr>
              <p:cNvPr id="20" name="Rectangle 19"/>
              <p:cNvSpPr/>
              <p:nvPr/>
            </p:nvSpPr>
            <p:spPr>
              <a:xfrm>
                <a:off x="4893561" y="4177862"/>
                <a:ext cx="2440219" cy="170267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5314408" y="5261291"/>
                <a:ext cx="1598524" cy="307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45720" tIns="22860" rIns="45720" bIns="22860">
                <a:spAutoFit/>
              </a:bodyPr>
              <a:lstStyle/>
              <a:p>
                <a:pPr algn="ctr" defTabSz="1088205"/>
                <a:r>
                  <a:rPr lang="fa-IR" sz="1200" dirty="0">
                    <a:solidFill>
                      <a:schemeClr val="tx2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09121781812</a:t>
                </a:r>
                <a:endParaRPr lang="en-US" sz="1200" dirty="0">
                  <a:solidFill>
                    <a:schemeClr val="tx2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19" name="Shape 3656"/>
            <p:cNvSpPr/>
            <p:nvPr/>
          </p:nvSpPr>
          <p:spPr>
            <a:xfrm>
              <a:off x="6220179" y="5142923"/>
              <a:ext cx="309600" cy="309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59" y="69616"/>
                  </a:moveTo>
                  <a:lnTo>
                    <a:pt x="69459" y="69616"/>
                  </a:lnTo>
                  <a:cubicBezTo>
                    <a:pt x="60000" y="79097"/>
                    <a:pt x="47837" y="88577"/>
                    <a:pt x="43243" y="83972"/>
                  </a:cubicBezTo>
                  <a:cubicBezTo>
                    <a:pt x="35945" y="76659"/>
                    <a:pt x="31081" y="71783"/>
                    <a:pt x="16756" y="83972"/>
                  </a:cubicBezTo>
                  <a:cubicBezTo>
                    <a:pt x="0" y="95891"/>
                    <a:pt x="11891" y="105372"/>
                    <a:pt x="19189" y="110248"/>
                  </a:cubicBezTo>
                  <a:cubicBezTo>
                    <a:pt x="26216" y="119729"/>
                    <a:pt x="55135" y="112686"/>
                    <a:pt x="83783" y="83972"/>
                  </a:cubicBezTo>
                  <a:cubicBezTo>
                    <a:pt x="112432" y="55259"/>
                    <a:pt x="119729" y="26275"/>
                    <a:pt x="112432" y="16523"/>
                  </a:cubicBezTo>
                  <a:cubicBezTo>
                    <a:pt x="105405" y="9480"/>
                    <a:pt x="98108" y="0"/>
                    <a:pt x="86216" y="14356"/>
                  </a:cubicBezTo>
                  <a:cubicBezTo>
                    <a:pt x="74324" y="28713"/>
                    <a:pt x="79189" y="33318"/>
                    <a:pt x="86216" y="40902"/>
                  </a:cubicBezTo>
                  <a:cubicBezTo>
                    <a:pt x="91081" y="45237"/>
                    <a:pt x="81621" y="57426"/>
                    <a:pt x="69459" y="696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34275" tIns="17138" rIns="34275" bIns="17138" anchor="ctr" anchorCtr="0">
              <a:noAutofit/>
            </a:bodyPr>
            <a:lstStyle/>
            <a:p>
              <a:endParaRPr sz="13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7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529080"/>
            <a:ext cx="6935893" cy="3799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99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569720"/>
            <a:ext cx="6935893" cy="3718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33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745827"/>
            <a:ext cx="6935893" cy="3366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0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54" y="1657774"/>
            <a:ext cx="6935893" cy="3542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030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51563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190129" y="1177092"/>
            <a:ext cx="2181013" cy="261676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zh-CN" sz="199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Capex</a:t>
            </a:r>
            <a:r>
              <a:rPr lang="fa-IR" altLang="zh-CN" sz="199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 در ایران</a:t>
            </a:r>
            <a:endParaRPr lang="en-US" sz="199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8453" y="1704234"/>
            <a:ext cx="6400711" cy="3738015"/>
          </a:xfrm>
          <a:prstGeom prst="rect">
            <a:avLst/>
          </a:prstGeom>
          <a:noFill/>
          <a:ln w="85725" cmpd="thickThin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524000" y="151563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-190129" y="1177092"/>
            <a:ext cx="2181013" cy="261676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altLang="zh-CN" sz="199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Opex</a:t>
            </a:r>
            <a:r>
              <a:rPr lang="en-US" altLang="zh-CN" sz="199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fa-IR" altLang="zh-CN" sz="199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B Titr" panose="00000700000000000000" pitchFamily="2" charset="-78"/>
                <a:sym typeface="Arial" panose="020B0604020202020204" pitchFamily="34" charset="0"/>
              </a:rPr>
              <a:t> در ایران</a:t>
            </a:r>
            <a:endParaRPr lang="en-US" sz="199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Microsoft YaHei UI" panose="020B0503020204020204" pitchFamily="34" charset="-122"/>
              <a:cs typeface="B Titr" panose="00000700000000000000" pitchFamily="2" charset="-78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8453" y="1704234"/>
            <a:ext cx="6400711" cy="3738015"/>
          </a:xfrm>
          <a:prstGeom prst="rect">
            <a:avLst/>
          </a:prstGeom>
          <a:noFill/>
          <a:ln w="85725" cmpd="thickThin"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1524167" y="1397112"/>
          <a:ext cx="6095666" cy="406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5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heme/theme1.xml><?xml version="1.0" encoding="utf-8"?>
<a:theme xmlns:a="http://schemas.openxmlformats.org/drawingml/2006/main" name="Theme3">
  <a:themeElements>
    <a:clrScheme name="0006_1">
      <a:dk1>
        <a:sysClr val="windowText" lastClr="000000"/>
      </a:dk1>
      <a:lt1>
        <a:srgbClr val="314672"/>
      </a:lt1>
      <a:dk2>
        <a:srgbClr val="FFFFFF"/>
      </a:dk2>
      <a:lt2>
        <a:srgbClr val="85898F"/>
      </a:lt2>
      <a:accent1>
        <a:srgbClr val="1DBED0"/>
      </a:accent1>
      <a:accent2>
        <a:srgbClr val="00ADEF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B5B5B5"/>
      </a:hlink>
      <a:folHlink>
        <a:srgbClr val="B5B5B5"/>
      </a:folHlink>
    </a:clrScheme>
    <a:fontScheme name="Style_Awesome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1089EF3-31A8-4114-AAEF-94217317667B}" vid="{CE3C75B6-FA09-4FF7-B665-F9F55243E29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自定义 29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89E00"/>
    </a:accent1>
    <a:accent2>
      <a:srgbClr val="157DA8"/>
    </a:accent2>
    <a:accent3>
      <a:srgbClr val="E89E00"/>
    </a:accent3>
    <a:accent4>
      <a:srgbClr val="157DA8"/>
    </a:accent4>
    <a:accent5>
      <a:srgbClr val="E89E00"/>
    </a:accent5>
    <a:accent6>
      <a:srgbClr val="157DA8"/>
    </a:accent6>
    <a:hlink>
      <a:srgbClr val="E89E00"/>
    </a:hlink>
    <a:folHlink>
      <a:srgbClr val="157DA8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自定义 29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E89E00"/>
    </a:accent1>
    <a:accent2>
      <a:srgbClr val="157DA8"/>
    </a:accent2>
    <a:accent3>
      <a:srgbClr val="E89E00"/>
    </a:accent3>
    <a:accent4>
      <a:srgbClr val="157DA8"/>
    </a:accent4>
    <a:accent5>
      <a:srgbClr val="E89E00"/>
    </a:accent5>
    <a:accent6>
      <a:srgbClr val="157DA8"/>
    </a:accent6>
    <a:hlink>
      <a:srgbClr val="E89E00"/>
    </a:hlink>
    <a:folHlink>
      <a:srgbClr val="157DA8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8461</TotalTime>
  <Words>379</Words>
  <Application>Microsoft Office PowerPoint</Application>
  <PresentationFormat>On-screen Show (4:3)</PresentationFormat>
  <Paragraphs>145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Arvo</vt:lpstr>
      <vt:lpstr>Calibri</vt:lpstr>
      <vt:lpstr>Constantia</vt:lpstr>
      <vt:lpstr>Open Sans</vt:lpstr>
      <vt:lpstr>Roboto</vt:lpstr>
      <vt:lpstr>Tahoma</vt:lpstr>
      <vt:lpstr>Times New Roman</vt:lpstr>
      <vt:lpstr>方正正中黑简体</vt:lpstr>
      <vt:lpstr>方正正准黑简体</vt:lpstr>
      <vt:lpstr>Theme3</vt:lpstr>
      <vt:lpstr>مدیریت توسعه و قرارداد  سیستم های نمک زدایی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مدیریت نتیجه محور چیست ؟</vt:lpstr>
      <vt:lpstr>PowerPoint Presentation</vt:lpstr>
      <vt:lpstr>قرارداد عملکرد مبنا چیست ؟</vt:lpstr>
      <vt:lpstr>سیر تدریجی مدیریت های فرآیند محور  به مدیریت نتیجه محور  </vt:lpstr>
      <vt:lpstr>PowerPoint Presentation</vt:lpstr>
      <vt:lpstr>PowerPoint Presentation</vt:lpstr>
      <vt:lpstr>PowerPoint Presentation</vt:lpstr>
      <vt:lpstr>PowerPoint Presentation</vt:lpstr>
      <vt:lpstr>روند راهبری تاسیسات آب شیرین کن در قراردادهای BOO و BOT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قراردادهای بلند مدت</vt:lpstr>
      <vt:lpstr>زمان اخذ تضامین از سرمایه گذار در یک قرارداد مشارکتی</vt:lpstr>
      <vt:lpstr>با سپاس از شما حمید رضا کشفی</vt:lpstr>
    </vt:vector>
  </TitlesOfParts>
  <Company>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Matched Small Grants Program</dc:title>
  <dc:creator>Christy Duijvelaar</dc:creator>
  <cp:lastModifiedBy>Administrator</cp:lastModifiedBy>
  <cp:revision>823</cp:revision>
  <cp:lastPrinted>2018-01-20T05:18:55Z</cp:lastPrinted>
  <dcterms:created xsi:type="dcterms:W3CDTF">2001-06-29T07:43:23Z</dcterms:created>
  <dcterms:modified xsi:type="dcterms:W3CDTF">2024-01-02T21:42:41Z</dcterms:modified>
</cp:coreProperties>
</file>